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9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6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9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5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1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8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00CFA-4339-49A0-AD84-8F5C9AEF5C1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28072-4D38-4E94-8136-6935308A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1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812">
            <a:off x="-134480" y="-242048"/>
            <a:ext cx="1828959" cy="2292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423" y="488035"/>
            <a:ext cx="9339881" cy="6248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02" y="1558060"/>
            <a:ext cx="6285521" cy="11766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330" y="923060"/>
            <a:ext cx="914479" cy="14570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22695" y="2868462"/>
            <a:ext cx="8187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4000" b="1" u="none" strike="noStrike" kern="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Nhóm</a:t>
            </a:r>
            <a:r>
              <a:rPr kumimoji="0" lang="en-US" sz="4000" b="1" u="none" strike="noStrike" kern="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4000" b="1" u="none" strike="noStrike" kern="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em</a:t>
            </a:r>
            <a:r>
              <a:rPr kumimoji="0" lang="en-US" sz="4000" b="1" u="none" strike="noStrike" kern="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4000" b="1" u="none" strike="noStrike" kern="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có</a:t>
            </a:r>
            <a:r>
              <a:rPr kumimoji="0" lang="en-US" sz="4000" b="1" u="none" strike="noStrike" kern="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8 </a:t>
            </a:r>
            <a:r>
              <a:rPr kumimoji="0" lang="en-US" sz="4000" b="1" u="none" strike="noStrike" kern="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thành</a:t>
            </a:r>
            <a:r>
              <a:rPr kumimoji="0" lang="en-US" sz="4000" b="1" u="none" strike="noStrike" kern="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4000" b="1" u="none" strike="noStrike" kern="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viên</a:t>
            </a:r>
            <a:r>
              <a:rPr kumimoji="0" lang="en-US" sz="4000" b="1" u="none" strike="noStrike" kern="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4000" b="1" u="none" strike="noStrike" kern="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gồm</a:t>
            </a:r>
            <a:r>
              <a:rPr lang="en-US" sz="4000" b="1" kern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: </a:t>
            </a:r>
            <a:r>
              <a:rPr lang="en-US" sz="4000" b="1" kern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Ngân</a:t>
            </a:r>
            <a:r>
              <a:rPr lang="en-US" sz="4000" b="1" kern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, </a:t>
            </a:r>
            <a:r>
              <a:rPr lang="en-US" sz="4000" b="1" kern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Oanh</a:t>
            </a:r>
            <a:r>
              <a:rPr lang="en-US" sz="4000" b="1" kern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, </a:t>
            </a:r>
            <a:r>
              <a:rPr lang="en-US" sz="4000" b="1" kern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Nghĩa</a:t>
            </a:r>
            <a:r>
              <a:rPr lang="en-US" sz="4000" b="1" kern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, </a:t>
            </a:r>
            <a:r>
              <a:rPr lang="en-US" sz="4000" b="1" kern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Lâm</a:t>
            </a:r>
            <a:r>
              <a:rPr lang="en-US" sz="4000" b="1" kern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, </a:t>
            </a:r>
            <a:r>
              <a:rPr lang="en-US" sz="4000" b="1" kern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Khánh</a:t>
            </a:r>
            <a:r>
              <a:rPr lang="en-US" sz="4000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, </a:t>
            </a:r>
            <a:r>
              <a:rPr lang="en-US" sz="4000" b="1" kern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Trang</a:t>
            </a:r>
            <a:r>
              <a:rPr lang="en-US" sz="4000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, </a:t>
            </a:r>
            <a:r>
              <a:rPr lang="en-US" sz="4000" b="1" kern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Ngọc</a:t>
            </a:r>
            <a:r>
              <a:rPr lang="en-US" sz="4000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, </a:t>
            </a:r>
            <a:r>
              <a:rPr lang="en-US" sz="4000" b="1" kern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tim"/>
                <a:ea typeface="Itim"/>
                <a:cs typeface="Itim"/>
                <a:sym typeface="Itim"/>
              </a:rPr>
              <a:t>lợi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7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4" y="0"/>
            <a:ext cx="12192000" cy="6858000"/>
          </a:xfrm>
          <a:prstGeom prst="rect">
            <a:avLst/>
          </a:prstGeom>
        </p:spPr>
      </p:pic>
      <p:sp>
        <p:nvSpPr>
          <p:cNvPr id="5" name="Google Shape;169;p17"/>
          <p:cNvSpPr txBox="1"/>
          <p:nvPr/>
        </p:nvSpPr>
        <p:spPr>
          <a:xfrm>
            <a:off x="321729" y="18722"/>
            <a:ext cx="11548541" cy="70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baseline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Các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bước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cơ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bản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để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làm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cơm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rượu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nếp</a:t>
            </a:r>
            <a:r>
              <a:rPr kumimoji="0" lang="en-US" sz="3600" b="1" i="0" u="sng" strike="noStrike" kern="0" spc="50" normalizeH="0" noProof="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600" b="1" i="0" u="sng" strike="noStrike" kern="0" spc="50" normalizeH="0" noProof="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tim"/>
                <a:ea typeface="Itim"/>
                <a:cs typeface="Itim"/>
                <a:sym typeface="Itim"/>
              </a:rPr>
              <a:t>cẩm</a:t>
            </a:r>
            <a:endParaRPr kumimoji="0" sz="36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6" name="Google Shape;16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8148" y="1210547"/>
            <a:ext cx="8793627" cy="5369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65;p17"/>
          <p:cNvGrpSpPr/>
          <p:nvPr/>
        </p:nvGrpSpPr>
        <p:grpSpPr>
          <a:xfrm>
            <a:off x="6212781" y="722889"/>
            <a:ext cx="967708" cy="972046"/>
            <a:chOff x="1813" y="0"/>
            <a:chExt cx="809173" cy="812800"/>
          </a:xfrm>
        </p:grpSpPr>
        <p:sp>
          <p:nvSpPr>
            <p:cNvPr id="8" name="Google Shape;166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F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7;p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8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86000" y="1770613"/>
            <a:ext cx="8565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B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1.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Ngâm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gạo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nếp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cẩm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 3h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và</a:t>
            </a:r>
            <a:r>
              <a:rPr lang="en-US" sz="3200" kern="0" dirty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ấu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như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nấu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cơm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D8F67F"/>
                </a:solidFill>
                <a:effectLst/>
                <a:uLnTx/>
                <a:uFillTx/>
                <a:latin typeface="Itim"/>
                <a:ea typeface="Itim"/>
                <a:cs typeface="Itim"/>
                <a:sym typeface="Itim"/>
              </a:rPr>
              <a:t> </a:t>
            </a:r>
          </a:p>
          <a:p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B2.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Lấy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nếp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cẩm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ra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đĩa,dàn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mỏng</a:t>
            </a:r>
            <a:r>
              <a:rPr lang="en-US" sz="3200" kern="0" dirty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và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để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nguội</a:t>
            </a:r>
            <a:endParaRPr lang="en-US" sz="3200" kern="0" dirty="0" smtClean="0">
              <a:solidFill>
                <a:srgbClr val="D8F67F"/>
              </a:solidFill>
              <a:latin typeface="Itim"/>
              <a:sym typeface="Itim"/>
            </a:endParaRPr>
          </a:p>
          <a:p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B3.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Trong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lúc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nếp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cẩm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nguội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nghiền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men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Bắc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rây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men qua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rây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lọc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cho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mịn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.</a:t>
            </a:r>
          </a:p>
          <a:p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B4.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Trộn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men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với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nếp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cẩm</a:t>
            </a:r>
            <a:r>
              <a:rPr lang="en-US" sz="3200" kern="0" dirty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(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từng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lớp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1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thật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đều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tay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)</a:t>
            </a:r>
          </a:p>
          <a:p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B5. Ủ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trong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vòng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2-3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ngày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để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cơm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Itim"/>
              </a:rPr>
              <a:t>lên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Itim"/>
              </a:rPr>
              <a:t> men </a:t>
            </a:r>
          </a:p>
          <a:p>
            <a:r>
              <a:rPr lang="en-US" sz="3200" kern="0" dirty="0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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cơm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rượu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nếp</a:t>
            </a:r>
            <a:r>
              <a:rPr lang="en-US" sz="3200" kern="0" dirty="0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srgbClr val="D8F67F"/>
                </a:solidFill>
                <a:latin typeface="Itim"/>
                <a:sym typeface="Wingdings" panose="05000000000000000000" pitchFamily="2" charset="2"/>
              </a:rPr>
              <a:t>cẩm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7279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9521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5118" y="628985"/>
            <a:ext cx="57956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500gr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endParaRPr lang="en-US" sz="32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(4-5gr)</a:t>
            </a:r>
          </a:p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1kg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(9-10gr)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842" y="3704996"/>
            <a:ext cx="4370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3h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52309036774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07577"/>
            <a:ext cx="5634318" cy="6750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62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7688" y="949260"/>
            <a:ext cx="40834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3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( 10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2623074255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799" y="107576"/>
            <a:ext cx="5643284" cy="664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0402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863" r="17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52623617301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68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2623697171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2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11181703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31" b="62724"/>
          <a:stretch/>
        </p:blipFill>
        <p:spPr>
          <a:xfrm>
            <a:off x="0" y="0"/>
            <a:ext cx="12192000" cy="6844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b="5098"/>
          <a:stretch/>
        </p:blipFill>
        <p:spPr>
          <a:xfrm>
            <a:off x="337299" y="1203512"/>
            <a:ext cx="5143500" cy="548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81" t="11880" r="4357" b="16308"/>
          <a:stretch/>
        </p:blipFill>
        <p:spPr>
          <a:xfrm>
            <a:off x="6257365" y="1230406"/>
            <a:ext cx="5782235" cy="56141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415553" y="292038"/>
            <a:ext cx="463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u="sng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23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189</Words>
  <Application>Microsoft Office PowerPoint</Application>
  <PresentationFormat>Widescreen</PresentationFormat>
  <Paragraphs>18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Itim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2024-03-08T13:45:40Z</dcterms:created>
  <dcterms:modified xsi:type="dcterms:W3CDTF">2024-03-18T17:06:54Z</dcterms:modified>
</cp:coreProperties>
</file>