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17"/>
  </p:notesMasterIdLst>
  <p:sldIdLst>
    <p:sldId id="256" r:id="rId3"/>
    <p:sldId id="257" r:id="rId4"/>
    <p:sldId id="258" r:id="rId5"/>
    <p:sldId id="259" r:id="rId6"/>
    <p:sldId id="262" r:id="rId7"/>
    <p:sldId id="263" r:id="rId8"/>
    <p:sldId id="264" r:id="rId9"/>
    <p:sldId id="265" r:id="rId10"/>
    <p:sldId id="266" r:id="rId11"/>
    <p:sldId id="260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9" roundtripDataSignature="AMtx7mjMnAgezJJJ7zeI4ktTCKwLw4qzu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61" autoAdjust="0"/>
  </p:normalViewPr>
  <p:slideViewPr>
    <p:cSldViewPr snapToGrid="0">
      <p:cViewPr varScale="1">
        <p:scale>
          <a:sx n="65" d="100"/>
          <a:sy n="65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customschemas.google.com/relationships/presentationmetadata" Target="meta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6" name="Google Shape;27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7979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9080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9688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89705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5576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5D005-7254-B473-4102-B8805BF23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65A014-2F21-D9F4-471E-8C7285CC1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67D92-3407-AE03-3D15-2A7105195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BCE8B-35C6-004C-985C-8D197E2D26F8}" type="datetimeFigureOut">
              <a:t>3/18/2024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17D11-B7F8-6074-BB42-C0C557703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F9BB2-5D69-31A4-429B-9B4F74F46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8718A-26EF-3D43-9BE4-1F9AEDB2562C}" type="slidenum"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20140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75B84-C6A2-1609-830D-8B0333FE3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AD92D-7928-79A2-C86C-DBBE451B68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77BF0-DB9F-1C26-4289-E1257A78D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BCE8B-35C6-004C-985C-8D197E2D26F8}" type="datetimeFigureOut">
              <a:t>3/18/2024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F19BB9-4C79-6906-0D6E-7551966AB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63DE42-9D0F-1502-51F9-B20DCC0F1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8718A-26EF-3D43-9BE4-1F9AEDB2562C}" type="slidenum"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64932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5A5BC-6AA3-6EF3-C263-FF943D3C6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80ADB-185D-5DC8-C1FE-99030DC089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1EA2B-39F9-E9C0-00E5-93B7F6F7A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BCE8B-35C6-004C-985C-8D197E2D26F8}" type="datetimeFigureOut">
              <a:t>3/18/2024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EC414-7B13-F913-7310-15BC9D282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62A46-0295-0ACF-A7E2-48B160688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8718A-26EF-3D43-9BE4-1F9AEDB2562C}" type="slidenum"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10640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AEFA2-7EE8-5AFA-BF5B-69CEC0BDE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F9CAD-151C-E6BE-0E78-F80DFFB861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1F06BF-9E4E-34E0-9873-F87707783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B4589-7B09-FDC0-8B02-868C125A9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BCE8B-35C6-004C-985C-8D197E2D26F8}" type="datetimeFigureOut">
              <a:t>3/18/2024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BEA0CF-3BBA-B902-162D-FCD8CA6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39EBF6-D098-A3AC-6CEE-EDA09F858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8718A-26EF-3D43-9BE4-1F9AEDB2562C}" type="slidenum"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13450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69B2A-5667-07B6-82E4-A0FA4FFFF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555848-EE73-B4A2-7B14-17DFE0175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BA249B-3D38-2F4C-DC94-ECE40C6218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01ED00-DCBC-7316-A534-AC944BD1DB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AEC584-BA90-2089-9EA2-4BD3C8938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A7F962-1471-291D-8DDC-30F30DE40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BCE8B-35C6-004C-985C-8D197E2D26F8}" type="datetimeFigureOut">
              <a:t>3/18/2024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BD79CD-1AF3-B4C7-3453-90715A376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5E9186-D91B-C802-07CB-E8D1086AD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8718A-26EF-3D43-9BE4-1F9AEDB2562C}" type="slidenum"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76165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D284-4A45-0F0B-64A4-9DE6556F3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42327C-05B1-6625-BD04-97BEDBC29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BCE8B-35C6-004C-985C-8D197E2D26F8}" type="datetimeFigureOut">
              <a:t>3/18/2024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FF5861-0A89-6CE7-33FB-3549E4B43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DA4B94-EB41-1E0E-DDF2-A3FE076E6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8718A-26EF-3D43-9BE4-1F9AEDB2562C}" type="slidenum"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155192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CC25FC-018D-3CD8-32E3-ADB5C078A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BCE8B-35C6-004C-985C-8D197E2D26F8}" type="datetimeFigureOut">
              <a:t>3/18/2024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4ACBD6-9AEF-E637-84C9-7CD00798F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C6B8A2-374A-C6C7-5F8E-1BCB93066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8718A-26EF-3D43-9BE4-1F9AEDB2562C}" type="slidenum"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938752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4061E-2D16-F641-A083-CEBD67D0B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C459C-FFB1-BAE0-4839-C66317714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6320BF-C9A4-5177-0D8B-1FD7B0DB6A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45DC4-1377-B61F-7CA2-6FF871847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BCE8B-35C6-004C-985C-8D197E2D26F8}" type="datetimeFigureOut">
              <a:t>3/18/2024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3FFDCC-4AAE-83E5-CEDE-14CB39EA9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CC8AD3-85CA-E736-9338-0EEEE101A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8718A-26EF-3D43-9BE4-1F9AEDB2562C}" type="slidenum"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956759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1730C-756C-9B9B-06A2-7B27D6797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B7E0E8-F35E-B83C-A286-7BE62306A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C3E8FD-0E00-0670-D355-F15B6C2E30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0DC3A-D84E-3454-6773-821A3DE7C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BCE8B-35C6-004C-985C-8D197E2D26F8}" type="datetimeFigureOut">
              <a:t>3/18/2024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888055-60E8-E38C-77AD-ACDECD8E0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34EF86-600C-B3A7-1BFF-179CFED70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8718A-26EF-3D43-9BE4-1F9AEDB2562C}" type="slidenum"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30699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42C63-7801-C84B-4DAC-574CBBF41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F66E48-6976-44DD-D5CD-5DB1D0183A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EAAB6-93D8-D48D-9CB6-62DB99FC9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BCE8B-35C6-004C-985C-8D197E2D26F8}" type="datetimeFigureOut">
              <a:t>3/18/2024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48A41-47BF-938F-DA08-926B258D3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82046-59C6-5392-6039-5140FFB4D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8718A-26EF-3D43-9BE4-1F9AEDB2562C}" type="slidenum"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86300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4F87C5-6266-D321-2204-B79085F4A2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FC79F0-8E59-CFC0-00F4-7208CC1CF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8738-A642-1AB5-90C6-7E46DC79A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BCE8B-35C6-004C-985C-8D197E2D26F8}" type="datetimeFigureOut">
              <a:t>3/18/2024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9C81D-5B04-4468-78EB-9634AE4D5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C4698-D0F4-1A86-8C90-EFAFFC28F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8718A-26EF-3D43-9BE4-1F9AEDB2562C}" type="slidenum"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41002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10B10526-D1A5-479F-85F6-6E9E60350F6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3419C7-3700-80C6-12B5-BF078E96A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7AB7FB-AE1C-4BDD-7A6D-7AA0BA1FC6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FB79C-6BB3-35EE-9DA1-50694C3315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BCE8B-35C6-004C-985C-8D197E2D26F8}" type="datetimeFigureOut">
              <a:t>3/18/2024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7CE8D-0FFD-7F51-0FE3-AF3D620455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35DEA-628B-0F1D-EDA9-CD54C63FCA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8718A-26EF-3D43-9BE4-1F9AEDB2562C}" type="slidenum"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41480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CE9F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834328" y="1788288"/>
            <a:ext cx="10455747" cy="3347400"/>
          </a:xfrm>
          <a:prstGeom prst="roundRect">
            <a:avLst>
              <a:gd name="adj" fmla="val 7456"/>
            </a:avLst>
          </a:prstGeom>
          <a:solidFill>
            <a:srgbClr val="EEE2C0"/>
          </a:solidFill>
          <a:ln w="25400" cap="flat" cmpd="sng">
            <a:solidFill>
              <a:srgbClr val="F8F5E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60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   </a:t>
            </a:r>
            <a:endParaRPr lang="en-US" sz="6000"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6000" dirty="0">
                <a:solidFill>
                  <a:srgbClr val="00B05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Xin chào cô và các bạn </a:t>
            </a:r>
            <a:endParaRPr sz="6000" dirty="0">
              <a:solidFill>
                <a:srgbClr val="00B05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222" name="Google Shape;222;p1"/>
          <p:cNvPicPr preferRelativeResize="0"/>
          <p:nvPr/>
        </p:nvPicPr>
        <p:blipFill rotWithShape="1">
          <a:blip r:embed="rId3">
            <a:alphaModFix/>
          </a:blip>
          <a:srcRect l="13368" r="26389" b="9274"/>
          <a:stretch/>
        </p:blipFill>
        <p:spPr>
          <a:xfrm>
            <a:off x="10797929" y="-259052"/>
            <a:ext cx="1609344" cy="2423700"/>
          </a:xfrm>
          <a:prstGeom prst="rect">
            <a:avLst/>
          </a:prstGeom>
          <a:noFill/>
          <a:ln>
            <a:noFill/>
          </a:ln>
          <a:effectLst>
            <a:outerShdw blurRad="177800" dist="88900" dir="1260000" sx="101000" sy="101000" algn="l" rotWithShape="0">
              <a:srgbClr val="000000">
                <a:alpha val="55686"/>
              </a:srgbClr>
            </a:outerShdw>
          </a:effectLst>
        </p:spPr>
      </p:pic>
      <p:pic>
        <p:nvPicPr>
          <p:cNvPr id="223" name="Google Shape;223;p1"/>
          <p:cNvPicPr preferRelativeResize="0"/>
          <p:nvPr/>
        </p:nvPicPr>
        <p:blipFill rotWithShape="1">
          <a:blip r:embed="rId3">
            <a:alphaModFix/>
          </a:blip>
          <a:srcRect l="14185" r="25349" b="8519"/>
          <a:stretch/>
        </p:blipFill>
        <p:spPr>
          <a:xfrm>
            <a:off x="9746873" y="-624197"/>
            <a:ext cx="1975105" cy="2988260"/>
          </a:xfrm>
          <a:prstGeom prst="rect">
            <a:avLst/>
          </a:prstGeom>
          <a:noFill/>
          <a:ln>
            <a:noFill/>
          </a:ln>
          <a:effectLst>
            <a:outerShdw blurRad="177800" dist="88900" dir="1260000" sx="101000" sy="101000" algn="l" rotWithShape="0">
              <a:srgbClr val="000000">
                <a:alpha val="55686"/>
              </a:srgbClr>
            </a:outerShdw>
          </a:effectLst>
        </p:spPr>
      </p:pic>
      <p:sp>
        <p:nvSpPr>
          <p:cNvPr id="224" name="Google Shape;224;p1"/>
          <p:cNvSpPr/>
          <p:nvPr/>
        </p:nvSpPr>
        <p:spPr>
          <a:xfrm>
            <a:off x="-22297" y="-61023"/>
            <a:ext cx="4096683" cy="3347519"/>
          </a:xfrm>
          <a:custGeom>
            <a:avLst/>
            <a:gdLst/>
            <a:ahLst/>
            <a:cxnLst/>
            <a:rect l="l" t="t" r="r" b="b"/>
            <a:pathLst>
              <a:path w="3846651" h="3347519" extrusionOk="0">
                <a:moveTo>
                  <a:pt x="0" y="91440"/>
                </a:moveTo>
                <a:lnTo>
                  <a:pt x="3732734" y="0"/>
                </a:lnTo>
                <a:cubicBezTo>
                  <a:pt x="4311854" y="1245380"/>
                  <a:pt x="2490674" y="433359"/>
                  <a:pt x="2566874" y="1610159"/>
                </a:cubicBezTo>
                <a:cubicBezTo>
                  <a:pt x="2922829" y="3713279"/>
                  <a:pt x="627025" y="1633019"/>
                  <a:pt x="0" y="3347519"/>
                </a:cubicBezTo>
                <a:lnTo>
                  <a:pt x="0" y="91440"/>
                </a:lnTo>
                <a:close/>
              </a:path>
            </a:pathLst>
          </a:custGeom>
          <a:solidFill>
            <a:srgbClr val="D1A889"/>
          </a:solidFill>
          <a:ln>
            <a:noFill/>
          </a:ln>
          <a:effectLst>
            <a:outerShdw blurRad="254000" dist="88900" dir="2520000" algn="l" rotWithShape="0">
              <a:srgbClr val="171616">
                <a:alpha val="4392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1"/>
          <p:cNvSpPr/>
          <p:nvPr/>
        </p:nvSpPr>
        <p:spPr>
          <a:xfrm>
            <a:off x="-22312" y="-218027"/>
            <a:ext cx="4452499" cy="3347519"/>
          </a:xfrm>
          <a:custGeom>
            <a:avLst/>
            <a:gdLst/>
            <a:ahLst/>
            <a:cxnLst/>
            <a:rect l="l" t="t" r="r" b="b"/>
            <a:pathLst>
              <a:path w="3846651" h="3347519" extrusionOk="0">
                <a:moveTo>
                  <a:pt x="0" y="91440"/>
                </a:moveTo>
                <a:lnTo>
                  <a:pt x="3732734" y="0"/>
                </a:lnTo>
                <a:cubicBezTo>
                  <a:pt x="4311854" y="1245380"/>
                  <a:pt x="2490674" y="433359"/>
                  <a:pt x="2566874" y="1610159"/>
                </a:cubicBezTo>
                <a:cubicBezTo>
                  <a:pt x="2922829" y="3713279"/>
                  <a:pt x="627025" y="1633019"/>
                  <a:pt x="0" y="3347519"/>
                </a:cubicBezTo>
                <a:lnTo>
                  <a:pt x="0" y="91440"/>
                </a:lnTo>
                <a:close/>
              </a:path>
            </a:pathLst>
          </a:custGeom>
          <a:noFill/>
          <a:ln w="25400" cap="flat" cmpd="sng">
            <a:solidFill>
              <a:srgbClr val="97623B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dist="88900" dir="2520000" algn="l" rotWithShape="0">
              <a:srgbClr val="171616">
                <a:alpha val="4392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1"/>
          <p:cNvSpPr/>
          <p:nvPr/>
        </p:nvSpPr>
        <p:spPr>
          <a:xfrm rot="10800000">
            <a:off x="8161163" y="3754621"/>
            <a:ext cx="4392430" cy="3432712"/>
          </a:xfrm>
          <a:custGeom>
            <a:avLst/>
            <a:gdLst/>
            <a:ahLst/>
            <a:cxnLst/>
            <a:rect l="l" t="t" r="r" b="b"/>
            <a:pathLst>
              <a:path w="3846651" h="3347519" extrusionOk="0">
                <a:moveTo>
                  <a:pt x="0" y="91440"/>
                </a:moveTo>
                <a:lnTo>
                  <a:pt x="3732734" y="0"/>
                </a:lnTo>
                <a:cubicBezTo>
                  <a:pt x="4311854" y="1245380"/>
                  <a:pt x="2490674" y="433359"/>
                  <a:pt x="2566874" y="1610159"/>
                </a:cubicBezTo>
                <a:cubicBezTo>
                  <a:pt x="2922829" y="3713279"/>
                  <a:pt x="627025" y="1633019"/>
                  <a:pt x="0" y="3347519"/>
                </a:cubicBezTo>
                <a:lnTo>
                  <a:pt x="0" y="91440"/>
                </a:lnTo>
                <a:close/>
              </a:path>
            </a:pathLst>
          </a:custGeom>
          <a:solidFill>
            <a:srgbClr val="D1A889"/>
          </a:solidFill>
          <a:ln>
            <a:noFill/>
          </a:ln>
          <a:effectLst>
            <a:outerShdw blurRad="203200" dist="38100" dir="13500000" algn="br" rotWithShape="0">
              <a:srgbClr val="75707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1"/>
          <p:cNvSpPr/>
          <p:nvPr/>
        </p:nvSpPr>
        <p:spPr>
          <a:xfrm rot="10800000">
            <a:off x="8461208" y="3907023"/>
            <a:ext cx="4092385" cy="3347519"/>
          </a:xfrm>
          <a:custGeom>
            <a:avLst/>
            <a:gdLst/>
            <a:ahLst/>
            <a:cxnLst/>
            <a:rect l="l" t="t" r="r" b="b"/>
            <a:pathLst>
              <a:path w="3846651" h="3347519" extrusionOk="0">
                <a:moveTo>
                  <a:pt x="0" y="91440"/>
                </a:moveTo>
                <a:lnTo>
                  <a:pt x="3732734" y="0"/>
                </a:lnTo>
                <a:cubicBezTo>
                  <a:pt x="4311854" y="1245380"/>
                  <a:pt x="2490674" y="433359"/>
                  <a:pt x="2566874" y="1610159"/>
                </a:cubicBezTo>
                <a:cubicBezTo>
                  <a:pt x="2922829" y="3713279"/>
                  <a:pt x="627025" y="1633019"/>
                  <a:pt x="0" y="3347519"/>
                </a:cubicBezTo>
                <a:lnTo>
                  <a:pt x="0" y="91440"/>
                </a:lnTo>
                <a:close/>
              </a:path>
            </a:pathLst>
          </a:custGeom>
          <a:solidFill>
            <a:srgbClr val="BD8357"/>
          </a:solidFill>
          <a:ln>
            <a:noFill/>
          </a:ln>
          <a:effectLst>
            <a:outerShdw blurRad="127000" dist="38100" dir="13500000" algn="br" rotWithShape="0">
              <a:schemeClr val="lt1">
                <a:alpha val="24705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8" name="Google Shape;228;p1"/>
          <p:cNvPicPr preferRelativeResize="0"/>
          <p:nvPr/>
        </p:nvPicPr>
        <p:blipFill rotWithShape="1">
          <a:blip r:embed="rId4">
            <a:alphaModFix/>
          </a:blip>
          <a:srcRect l="17851"/>
          <a:stretch/>
        </p:blipFill>
        <p:spPr>
          <a:xfrm>
            <a:off x="-292952" y="3943428"/>
            <a:ext cx="1991666" cy="3225148"/>
          </a:xfrm>
          <a:prstGeom prst="rect">
            <a:avLst/>
          </a:prstGeom>
          <a:noFill/>
          <a:ln>
            <a:noFill/>
          </a:ln>
          <a:effectLst>
            <a:outerShdw blurRad="762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29" name="Google Shape;229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8616" y="4320670"/>
            <a:ext cx="2034842" cy="2879082"/>
          </a:xfrm>
          <a:prstGeom prst="rect">
            <a:avLst/>
          </a:prstGeom>
          <a:noFill/>
          <a:ln>
            <a:noFill/>
          </a:ln>
          <a:effectLst>
            <a:outerShdw blurRad="177800" dist="38100" sx="103000" sy="103000" algn="l" rotWithShape="0">
              <a:srgbClr val="000000">
                <a:alpha val="40000"/>
              </a:srgbClr>
            </a:outerShdw>
          </a:effectLst>
        </p:spPr>
      </p:pic>
      <p:pic>
        <p:nvPicPr>
          <p:cNvPr id="230" name="Google Shape;23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8554" y="4928846"/>
            <a:ext cx="1727712" cy="2159640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sx="102000" sy="102000" algn="tl" rotWithShape="0">
              <a:srgbClr val="000000">
                <a:alpha val="43921"/>
              </a:srgbClr>
            </a:outerShdw>
          </a:effectLst>
        </p:spPr>
      </p:pic>
      <p:sp>
        <p:nvSpPr>
          <p:cNvPr id="231" name="Google Shape;231;p1"/>
          <p:cNvSpPr/>
          <p:nvPr/>
        </p:nvSpPr>
        <p:spPr>
          <a:xfrm rot="10800000">
            <a:off x="8679180" y="3529481"/>
            <a:ext cx="4015431" cy="3876454"/>
          </a:xfrm>
          <a:custGeom>
            <a:avLst/>
            <a:gdLst/>
            <a:ahLst/>
            <a:cxnLst/>
            <a:rect l="l" t="t" r="r" b="b"/>
            <a:pathLst>
              <a:path w="3846651" h="3347519" extrusionOk="0">
                <a:moveTo>
                  <a:pt x="0" y="91440"/>
                </a:moveTo>
                <a:lnTo>
                  <a:pt x="3732734" y="0"/>
                </a:lnTo>
                <a:cubicBezTo>
                  <a:pt x="4311854" y="1245380"/>
                  <a:pt x="2490674" y="433359"/>
                  <a:pt x="2566874" y="1610159"/>
                </a:cubicBezTo>
                <a:cubicBezTo>
                  <a:pt x="2922829" y="3713279"/>
                  <a:pt x="627025" y="1633019"/>
                  <a:pt x="0" y="3347519"/>
                </a:cubicBezTo>
                <a:lnTo>
                  <a:pt x="0" y="91440"/>
                </a:lnTo>
                <a:close/>
              </a:path>
            </a:pathLst>
          </a:custGeom>
          <a:noFill/>
          <a:ln w="38100" cap="flat" cmpd="sng">
            <a:solidFill>
              <a:srgbClr val="F8F5E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"/>
          <p:cNvSpPr/>
          <p:nvPr/>
        </p:nvSpPr>
        <p:spPr>
          <a:xfrm>
            <a:off x="3952401" y="690226"/>
            <a:ext cx="128132" cy="128132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"/>
          <p:cNvSpPr/>
          <p:nvPr/>
        </p:nvSpPr>
        <p:spPr>
          <a:xfrm>
            <a:off x="4056686" y="983090"/>
            <a:ext cx="180867" cy="180867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"/>
          <p:cNvSpPr/>
          <p:nvPr/>
        </p:nvSpPr>
        <p:spPr>
          <a:xfrm>
            <a:off x="4343758" y="739914"/>
            <a:ext cx="128132" cy="128132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1"/>
          <p:cNvSpPr/>
          <p:nvPr/>
        </p:nvSpPr>
        <p:spPr>
          <a:xfrm>
            <a:off x="3756066" y="1054275"/>
            <a:ext cx="69523" cy="69523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1"/>
          <p:cNvSpPr/>
          <p:nvPr/>
        </p:nvSpPr>
        <p:spPr>
          <a:xfrm>
            <a:off x="3758176" y="1375261"/>
            <a:ext cx="266769" cy="266769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1"/>
          <p:cNvSpPr/>
          <p:nvPr/>
        </p:nvSpPr>
        <p:spPr>
          <a:xfrm>
            <a:off x="4334394" y="1429316"/>
            <a:ext cx="128132" cy="128132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1"/>
          <p:cNvSpPr/>
          <p:nvPr/>
        </p:nvSpPr>
        <p:spPr>
          <a:xfrm>
            <a:off x="4172668" y="1755898"/>
            <a:ext cx="69523" cy="69523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"/>
          <p:cNvSpPr/>
          <p:nvPr/>
        </p:nvSpPr>
        <p:spPr>
          <a:xfrm>
            <a:off x="3308614" y="951982"/>
            <a:ext cx="128132" cy="128132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"/>
          <p:cNvSpPr/>
          <p:nvPr/>
        </p:nvSpPr>
        <p:spPr>
          <a:xfrm>
            <a:off x="4519934" y="1113148"/>
            <a:ext cx="69523" cy="69523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"/>
          <p:cNvSpPr/>
          <p:nvPr/>
        </p:nvSpPr>
        <p:spPr>
          <a:xfrm>
            <a:off x="4756347" y="1432684"/>
            <a:ext cx="46081" cy="46081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1"/>
          <p:cNvSpPr/>
          <p:nvPr/>
        </p:nvSpPr>
        <p:spPr>
          <a:xfrm>
            <a:off x="3595056" y="1771922"/>
            <a:ext cx="46081" cy="46081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"/>
          <p:cNvSpPr/>
          <p:nvPr/>
        </p:nvSpPr>
        <p:spPr>
          <a:xfrm>
            <a:off x="4680902" y="1780186"/>
            <a:ext cx="46081" cy="46081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"/>
          <p:cNvSpPr/>
          <p:nvPr/>
        </p:nvSpPr>
        <p:spPr>
          <a:xfrm>
            <a:off x="3250960" y="1352405"/>
            <a:ext cx="180867" cy="180867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1"/>
          <p:cNvSpPr/>
          <p:nvPr/>
        </p:nvSpPr>
        <p:spPr>
          <a:xfrm>
            <a:off x="7190584" y="5598496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"/>
          <p:cNvSpPr/>
          <p:nvPr/>
        </p:nvSpPr>
        <p:spPr>
          <a:xfrm>
            <a:off x="7294869" y="5891360"/>
            <a:ext cx="180867" cy="180867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1"/>
          <p:cNvSpPr/>
          <p:nvPr/>
        </p:nvSpPr>
        <p:spPr>
          <a:xfrm>
            <a:off x="7581941" y="5648184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1"/>
          <p:cNvSpPr/>
          <p:nvPr/>
        </p:nvSpPr>
        <p:spPr>
          <a:xfrm>
            <a:off x="6994249" y="5962545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1"/>
          <p:cNvSpPr/>
          <p:nvPr/>
        </p:nvSpPr>
        <p:spPr>
          <a:xfrm>
            <a:off x="6996359" y="6283531"/>
            <a:ext cx="266769" cy="266769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1"/>
          <p:cNvSpPr/>
          <p:nvPr/>
        </p:nvSpPr>
        <p:spPr>
          <a:xfrm>
            <a:off x="7572577" y="6337586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1"/>
          <p:cNvSpPr/>
          <p:nvPr/>
        </p:nvSpPr>
        <p:spPr>
          <a:xfrm>
            <a:off x="7410851" y="6664168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1"/>
          <p:cNvSpPr/>
          <p:nvPr/>
        </p:nvSpPr>
        <p:spPr>
          <a:xfrm>
            <a:off x="6546797" y="5860252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1"/>
          <p:cNvSpPr/>
          <p:nvPr/>
        </p:nvSpPr>
        <p:spPr>
          <a:xfrm>
            <a:off x="7758117" y="6021418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1"/>
          <p:cNvSpPr/>
          <p:nvPr/>
        </p:nvSpPr>
        <p:spPr>
          <a:xfrm>
            <a:off x="7994530" y="6340954"/>
            <a:ext cx="46081" cy="46081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1"/>
          <p:cNvSpPr/>
          <p:nvPr/>
        </p:nvSpPr>
        <p:spPr>
          <a:xfrm>
            <a:off x="6833239" y="6680192"/>
            <a:ext cx="46081" cy="46081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1"/>
          <p:cNvSpPr/>
          <p:nvPr/>
        </p:nvSpPr>
        <p:spPr>
          <a:xfrm>
            <a:off x="7919085" y="6688456"/>
            <a:ext cx="46081" cy="46081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1"/>
          <p:cNvSpPr/>
          <p:nvPr/>
        </p:nvSpPr>
        <p:spPr>
          <a:xfrm>
            <a:off x="6429996" y="6406575"/>
            <a:ext cx="180867" cy="180867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"/>
          <p:cNvSpPr/>
          <p:nvPr/>
        </p:nvSpPr>
        <p:spPr>
          <a:xfrm>
            <a:off x="8540337" y="5293289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"/>
          <p:cNvSpPr/>
          <p:nvPr/>
        </p:nvSpPr>
        <p:spPr>
          <a:xfrm>
            <a:off x="8776750" y="5612825"/>
            <a:ext cx="46081" cy="46081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1"/>
          <p:cNvSpPr/>
          <p:nvPr/>
        </p:nvSpPr>
        <p:spPr>
          <a:xfrm>
            <a:off x="8701305" y="5960327"/>
            <a:ext cx="46081" cy="46081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"/>
          <p:cNvSpPr/>
          <p:nvPr/>
        </p:nvSpPr>
        <p:spPr>
          <a:xfrm>
            <a:off x="9130904" y="5292616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1"/>
          <p:cNvSpPr/>
          <p:nvPr/>
        </p:nvSpPr>
        <p:spPr>
          <a:xfrm>
            <a:off x="8007897" y="5669772"/>
            <a:ext cx="180867" cy="180867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1"/>
          <p:cNvSpPr/>
          <p:nvPr/>
        </p:nvSpPr>
        <p:spPr>
          <a:xfrm>
            <a:off x="8193154" y="5403642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1"/>
          <p:cNvSpPr/>
          <p:nvPr/>
        </p:nvSpPr>
        <p:spPr>
          <a:xfrm>
            <a:off x="7873982" y="5366786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1"/>
          <p:cNvSpPr/>
          <p:nvPr/>
        </p:nvSpPr>
        <p:spPr>
          <a:xfrm>
            <a:off x="9103595" y="5686035"/>
            <a:ext cx="266769" cy="266769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"/>
          <p:cNvSpPr/>
          <p:nvPr/>
        </p:nvSpPr>
        <p:spPr>
          <a:xfrm>
            <a:off x="8452310" y="5741827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1"/>
          <p:cNvSpPr/>
          <p:nvPr/>
        </p:nvSpPr>
        <p:spPr>
          <a:xfrm>
            <a:off x="8290584" y="6068409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8" name="Google Shape;268;p1"/>
          <p:cNvPicPr preferRelativeResize="0"/>
          <p:nvPr/>
        </p:nvPicPr>
        <p:blipFill rotWithShape="1">
          <a:blip r:embed="rId7">
            <a:alphaModFix/>
          </a:blip>
          <a:srcRect l="1" t="38692" r="72519" b="32878"/>
          <a:stretch/>
        </p:blipFill>
        <p:spPr>
          <a:xfrm flipH="1">
            <a:off x="10424159" y="3968497"/>
            <a:ext cx="1772873" cy="3255264"/>
          </a:xfrm>
          <a:prstGeom prst="rect">
            <a:avLst/>
          </a:prstGeom>
          <a:noFill/>
          <a:ln>
            <a:noFill/>
          </a:ln>
          <a:effectLst>
            <a:outerShdw blurRad="279400" dist="38100" dir="10800000" sx="97000" sy="97000" algn="r" rotWithShape="0">
              <a:srgbClr val="000000">
                <a:alpha val="51764"/>
              </a:srgbClr>
            </a:outerShdw>
          </a:effectLst>
        </p:spPr>
      </p:pic>
      <p:sp>
        <p:nvSpPr>
          <p:cNvPr id="269" name="Google Shape;269;p1"/>
          <p:cNvSpPr/>
          <p:nvPr/>
        </p:nvSpPr>
        <p:spPr>
          <a:xfrm>
            <a:off x="-1248229" y="868046"/>
            <a:ext cx="610719" cy="610719"/>
          </a:xfrm>
          <a:prstGeom prst="rect">
            <a:avLst/>
          </a:prstGeom>
          <a:solidFill>
            <a:srgbClr val="D1A88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1"/>
          <p:cNvSpPr/>
          <p:nvPr/>
        </p:nvSpPr>
        <p:spPr>
          <a:xfrm>
            <a:off x="-1254798" y="1553928"/>
            <a:ext cx="610719" cy="610719"/>
          </a:xfrm>
          <a:prstGeom prst="rect">
            <a:avLst/>
          </a:prstGeom>
          <a:solidFill>
            <a:srgbClr val="BC82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1"/>
          <p:cNvSpPr/>
          <p:nvPr/>
        </p:nvSpPr>
        <p:spPr>
          <a:xfrm>
            <a:off x="-1248229" y="2262173"/>
            <a:ext cx="610719" cy="610719"/>
          </a:xfrm>
          <a:prstGeom prst="rect">
            <a:avLst/>
          </a:prstGeom>
          <a:solidFill>
            <a:srgbClr val="E4CE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"/>
          <p:cNvSpPr/>
          <p:nvPr/>
        </p:nvSpPr>
        <p:spPr>
          <a:xfrm>
            <a:off x="-1239530" y="3036164"/>
            <a:ext cx="610719" cy="610719"/>
          </a:xfrm>
          <a:prstGeom prst="rect">
            <a:avLst/>
          </a:prstGeom>
          <a:solidFill>
            <a:srgbClr val="EEE2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1"/>
          <p:cNvSpPr/>
          <p:nvPr/>
        </p:nvSpPr>
        <p:spPr>
          <a:xfrm>
            <a:off x="-1248229" y="3734315"/>
            <a:ext cx="610719" cy="610719"/>
          </a:xfrm>
          <a:prstGeom prst="rect">
            <a:avLst/>
          </a:prstGeom>
          <a:solidFill>
            <a:srgbClr val="F8F5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1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1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1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9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9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9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9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4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9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CE9F"/>
        </a:solidFill>
        <a:effectLst/>
      </p:bgPr>
    </p:bg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5"/>
          <p:cNvSpPr/>
          <p:nvPr/>
        </p:nvSpPr>
        <p:spPr>
          <a:xfrm>
            <a:off x="473202" y="501013"/>
            <a:ext cx="10867734" cy="5771772"/>
          </a:xfrm>
          <a:prstGeom prst="roundRect">
            <a:avLst>
              <a:gd name="adj" fmla="val 7456"/>
            </a:avLst>
          </a:prstGeom>
          <a:solidFill>
            <a:srgbClr val="EEE2C0"/>
          </a:solidFill>
          <a:ln w="25400" cap="flat" cmpd="sng">
            <a:solidFill>
              <a:srgbClr val="F8F5E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08" name="Google Shape;808;p5"/>
          <p:cNvGrpSpPr/>
          <p:nvPr/>
        </p:nvGrpSpPr>
        <p:grpSpPr>
          <a:xfrm>
            <a:off x="496552" y="559489"/>
            <a:ext cx="10861918" cy="5703435"/>
            <a:chOff x="389475" y="404047"/>
            <a:chExt cx="12173953" cy="6392365"/>
          </a:xfrm>
        </p:grpSpPr>
        <p:grpSp>
          <p:nvGrpSpPr>
            <p:cNvPr id="809" name="Google Shape;809;p5"/>
            <p:cNvGrpSpPr/>
            <p:nvPr/>
          </p:nvGrpSpPr>
          <p:grpSpPr>
            <a:xfrm>
              <a:off x="400050" y="409573"/>
              <a:ext cx="6253487" cy="3321180"/>
              <a:chOff x="0" y="0"/>
              <a:chExt cx="12192000" cy="6858000"/>
            </a:xfrm>
          </p:grpSpPr>
          <p:grpSp>
            <p:nvGrpSpPr>
              <p:cNvPr id="810" name="Google Shape;810;p5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811" name="Google Shape;811;p5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12" name="Google Shape;812;p5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13" name="Google Shape;813;p5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14" name="Google Shape;814;p5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15" name="Google Shape;815;p5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16" name="Google Shape;816;p5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17" name="Google Shape;817;p5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18" name="Google Shape;818;p5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19" name="Google Shape;819;p5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20" name="Google Shape;820;p5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21" name="Google Shape;821;p5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22" name="Google Shape;822;p5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23" name="Google Shape;823;p5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24" name="Google Shape;824;p5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25" name="Google Shape;825;p5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26" name="Google Shape;826;p5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27" name="Google Shape;827;p5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28" name="Google Shape;828;p5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29" name="Google Shape;829;p5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30" name="Google Shape;830;p5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831" name="Google Shape;831;p5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832" name="Google Shape;832;p5"/>
                <p:cNvCxnSpPr/>
                <p:nvPr/>
              </p:nvCxnSpPr>
              <p:spPr>
                <a:xfrm rot="10800000">
                  <a:off x="6067425" y="19048"/>
                  <a:ext cx="0" cy="12706352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33" name="Google Shape;833;p5"/>
                <p:cNvCxnSpPr/>
                <p:nvPr/>
              </p:nvCxnSpPr>
              <p:spPr>
                <a:xfrm rot="10800000">
                  <a:off x="6067425" y="-571502"/>
                  <a:ext cx="0" cy="12706352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34" name="Google Shape;834;p5"/>
                <p:cNvCxnSpPr/>
                <p:nvPr/>
              </p:nvCxnSpPr>
              <p:spPr>
                <a:xfrm rot="10800000">
                  <a:off x="6067425" y="-1143002"/>
                  <a:ext cx="0" cy="12706352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35" name="Google Shape;835;p5"/>
                <p:cNvCxnSpPr/>
                <p:nvPr/>
              </p:nvCxnSpPr>
              <p:spPr>
                <a:xfrm rot="10800000">
                  <a:off x="6067425" y="-1714502"/>
                  <a:ext cx="0" cy="12706352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36" name="Google Shape;836;p5"/>
                <p:cNvCxnSpPr/>
                <p:nvPr/>
              </p:nvCxnSpPr>
              <p:spPr>
                <a:xfrm rot="10800000">
                  <a:off x="6067425" y="-2286002"/>
                  <a:ext cx="0" cy="12706352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37" name="Google Shape;837;p5"/>
                <p:cNvCxnSpPr/>
                <p:nvPr/>
              </p:nvCxnSpPr>
              <p:spPr>
                <a:xfrm rot="10800000">
                  <a:off x="6067425" y="-2876552"/>
                  <a:ext cx="0" cy="12706352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38" name="Google Shape;838;p5"/>
                <p:cNvCxnSpPr/>
                <p:nvPr/>
              </p:nvCxnSpPr>
              <p:spPr>
                <a:xfrm rot="10800000">
                  <a:off x="6067425" y="-3448052"/>
                  <a:ext cx="0" cy="12706352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39" name="Google Shape;839;p5"/>
                <p:cNvCxnSpPr/>
                <p:nvPr/>
              </p:nvCxnSpPr>
              <p:spPr>
                <a:xfrm rot="10800000">
                  <a:off x="6067425" y="-4038602"/>
                  <a:ext cx="0" cy="12706352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40" name="Google Shape;840;p5"/>
                <p:cNvCxnSpPr/>
                <p:nvPr/>
              </p:nvCxnSpPr>
              <p:spPr>
                <a:xfrm rot="10800000">
                  <a:off x="6067425" y="-4610102"/>
                  <a:ext cx="0" cy="12706352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41" name="Google Shape;841;p5"/>
                <p:cNvCxnSpPr/>
                <p:nvPr/>
              </p:nvCxnSpPr>
              <p:spPr>
                <a:xfrm rot="10800000">
                  <a:off x="6067425" y="-5200652"/>
                  <a:ext cx="0" cy="12706352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42" name="Google Shape;842;p5"/>
                <p:cNvCxnSpPr/>
                <p:nvPr/>
              </p:nvCxnSpPr>
              <p:spPr>
                <a:xfrm rot="10800000">
                  <a:off x="6067425" y="-5772152"/>
                  <a:ext cx="0" cy="12706352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843" name="Google Shape;843;p5"/>
            <p:cNvGrpSpPr/>
            <p:nvPr/>
          </p:nvGrpSpPr>
          <p:grpSpPr>
            <a:xfrm>
              <a:off x="389475" y="3475232"/>
              <a:ext cx="6253487" cy="3321180"/>
              <a:chOff x="0" y="0"/>
              <a:chExt cx="12192000" cy="6858000"/>
            </a:xfrm>
          </p:grpSpPr>
          <p:grpSp>
            <p:nvGrpSpPr>
              <p:cNvPr id="844" name="Google Shape;844;p5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845" name="Google Shape;845;p5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46" name="Google Shape;846;p5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47" name="Google Shape;847;p5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48" name="Google Shape;848;p5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49" name="Google Shape;849;p5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50" name="Google Shape;850;p5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51" name="Google Shape;851;p5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52" name="Google Shape;852;p5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53" name="Google Shape;853;p5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54" name="Google Shape;854;p5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55" name="Google Shape;855;p5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56" name="Google Shape;856;p5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57" name="Google Shape;857;p5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58" name="Google Shape;858;p5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59" name="Google Shape;859;p5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60" name="Google Shape;860;p5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61" name="Google Shape;861;p5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62" name="Google Shape;862;p5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63" name="Google Shape;863;p5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64" name="Google Shape;864;p5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865" name="Google Shape;865;p5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866" name="Google Shape;866;p5"/>
                <p:cNvCxnSpPr/>
                <p:nvPr/>
              </p:nvCxnSpPr>
              <p:spPr>
                <a:xfrm rot="10800000">
                  <a:off x="6067425" y="19048"/>
                  <a:ext cx="0" cy="12706352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67" name="Google Shape;867;p5"/>
                <p:cNvCxnSpPr/>
                <p:nvPr/>
              </p:nvCxnSpPr>
              <p:spPr>
                <a:xfrm rot="10800000">
                  <a:off x="6067425" y="-571502"/>
                  <a:ext cx="0" cy="12706352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68" name="Google Shape;868;p5"/>
                <p:cNvCxnSpPr/>
                <p:nvPr/>
              </p:nvCxnSpPr>
              <p:spPr>
                <a:xfrm rot="10800000">
                  <a:off x="6067425" y="-1143002"/>
                  <a:ext cx="0" cy="12706352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69" name="Google Shape;869;p5"/>
                <p:cNvCxnSpPr/>
                <p:nvPr/>
              </p:nvCxnSpPr>
              <p:spPr>
                <a:xfrm rot="10800000">
                  <a:off x="6067425" y="-1714502"/>
                  <a:ext cx="0" cy="12706352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70" name="Google Shape;870;p5"/>
                <p:cNvCxnSpPr/>
                <p:nvPr/>
              </p:nvCxnSpPr>
              <p:spPr>
                <a:xfrm rot="10800000">
                  <a:off x="6067425" y="-2286002"/>
                  <a:ext cx="0" cy="12706352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71" name="Google Shape;871;p5"/>
                <p:cNvCxnSpPr/>
                <p:nvPr/>
              </p:nvCxnSpPr>
              <p:spPr>
                <a:xfrm rot="10800000">
                  <a:off x="6067425" y="-2876552"/>
                  <a:ext cx="0" cy="12706352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72" name="Google Shape;872;p5"/>
                <p:cNvCxnSpPr/>
                <p:nvPr/>
              </p:nvCxnSpPr>
              <p:spPr>
                <a:xfrm rot="10800000">
                  <a:off x="6067425" y="-3448052"/>
                  <a:ext cx="0" cy="12706352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73" name="Google Shape;873;p5"/>
                <p:cNvCxnSpPr/>
                <p:nvPr/>
              </p:nvCxnSpPr>
              <p:spPr>
                <a:xfrm rot="10800000">
                  <a:off x="6067425" y="-4038602"/>
                  <a:ext cx="0" cy="12706352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74" name="Google Shape;874;p5"/>
                <p:cNvCxnSpPr/>
                <p:nvPr/>
              </p:nvCxnSpPr>
              <p:spPr>
                <a:xfrm rot="10800000">
                  <a:off x="6067425" y="-4610102"/>
                  <a:ext cx="0" cy="12706352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75" name="Google Shape;875;p5"/>
                <p:cNvCxnSpPr/>
                <p:nvPr/>
              </p:nvCxnSpPr>
              <p:spPr>
                <a:xfrm rot="10800000">
                  <a:off x="6067425" y="-5200652"/>
                  <a:ext cx="0" cy="12706352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76" name="Google Shape;876;p5"/>
                <p:cNvCxnSpPr/>
                <p:nvPr/>
              </p:nvCxnSpPr>
              <p:spPr>
                <a:xfrm rot="10800000">
                  <a:off x="6067425" y="-5772152"/>
                  <a:ext cx="0" cy="12706352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877" name="Google Shape;877;p5"/>
            <p:cNvGrpSpPr/>
            <p:nvPr/>
          </p:nvGrpSpPr>
          <p:grpSpPr>
            <a:xfrm>
              <a:off x="6309941" y="404047"/>
              <a:ext cx="6253487" cy="3321180"/>
              <a:chOff x="0" y="0"/>
              <a:chExt cx="12192000" cy="6858000"/>
            </a:xfrm>
          </p:grpSpPr>
          <p:grpSp>
            <p:nvGrpSpPr>
              <p:cNvPr id="878" name="Google Shape;878;p5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879" name="Google Shape;879;p5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80" name="Google Shape;880;p5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81" name="Google Shape;881;p5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82" name="Google Shape;882;p5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83" name="Google Shape;883;p5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84" name="Google Shape;884;p5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85" name="Google Shape;885;p5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86" name="Google Shape;886;p5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87" name="Google Shape;887;p5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88" name="Google Shape;888;p5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89" name="Google Shape;889;p5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90" name="Google Shape;890;p5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91" name="Google Shape;891;p5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92" name="Google Shape;892;p5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93" name="Google Shape;893;p5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94" name="Google Shape;894;p5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95" name="Google Shape;895;p5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96" name="Google Shape;896;p5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97" name="Google Shape;897;p5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898" name="Google Shape;898;p5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899" name="Google Shape;899;p5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900" name="Google Shape;900;p5"/>
                <p:cNvCxnSpPr/>
                <p:nvPr/>
              </p:nvCxnSpPr>
              <p:spPr>
                <a:xfrm rot="10800000">
                  <a:off x="6067425" y="19048"/>
                  <a:ext cx="0" cy="12706352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901" name="Google Shape;901;p5"/>
                <p:cNvCxnSpPr/>
                <p:nvPr/>
              </p:nvCxnSpPr>
              <p:spPr>
                <a:xfrm rot="10800000">
                  <a:off x="6067425" y="-571502"/>
                  <a:ext cx="0" cy="12706352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902" name="Google Shape;902;p5"/>
                <p:cNvCxnSpPr/>
                <p:nvPr/>
              </p:nvCxnSpPr>
              <p:spPr>
                <a:xfrm rot="10800000">
                  <a:off x="6067425" y="-1143002"/>
                  <a:ext cx="0" cy="12706352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903" name="Google Shape;903;p5"/>
                <p:cNvCxnSpPr/>
                <p:nvPr/>
              </p:nvCxnSpPr>
              <p:spPr>
                <a:xfrm rot="10800000">
                  <a:off x="6067425" y="-1714502"/>
                  <a:ext cx="0" cy="12706352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904" name="Google Shape;904;p5"/>
                <p:cNvCxnSpPr/>
                <p:nvPr/>
              </p:nvCxnSpPr>
              <p:spPr>
                <a:xfrm rot="10800000">
                  <a:off x="6067425" y="-2286002"/>
                  <a:ext cx="0" cy="12706352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905" name="Google Shape;905;p5"/>
                <p:cNvCxnSpPr/>
                <p:nvPr/>
              </p:nvCxnSpPr>
              <p:spPr>
                <a:xfrm rot="10800000">
                  <a:off x="6067425" y="-2876552"/>
                  <a:ext cx="0" cy="12706352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906" name="Google Shape;906;p5"/>
                <p:cNvCxnSpPr/>
                <p:nvPr/>
              </p:nvCxnSpPr>
              <p:spPr>
                <a:xfrm rot="10800000">
                  <a:off x="6067425" y="-3448052"/>
                  <a:ext cx="0" cy="12706352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907" name="Google Shape;907;p5"/>
                <p:cNvCxnSpPr/>
                <p:nvPr/>
              </p:nvCxnSpPr>
              <p:spPr>
                <a:xfrm rot="10800000">
                  <a:off x="6067425" y="-4038602"/>
                  <a:ext cx="0" cy="12706352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908" name="Google Shape;908;p5"/>
                <p:cNvCxnSpPr/>
                <p:nvPr/>
              </p:nvCxnSpPr>
              <p:spPr>
                <a:xfrm rot="10800000">
                  <a:off x="6067425" y="-4610102"/>
                  <a:ext cx="0" cy="12706352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909" name="Google Shape;909;p5"/>
                <p:cNvCxnSpPr/>
                <p:nvPr/>
              </p:nvCxnSpPr>
              <p:spPr>
                <a:xfrm rot="10800000">
                  <a:off x="6067425" y="-5200652"/>
                  <a:ext cx="0" cy="12706352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910" name="Google Shape;910;p5"/>
                <p:cNvCxnSpPr/>
                <p:nvPr/>
              </p:nvCxnSpPr>
              <p:spPr>
                <a:xfrm rot="10800000">
                  <a:off x="6067425" y="-5772152"/>
                  <a:ext cx="0" cy="12706352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911" name="Google Shape;911;p5"/>
            <p:cNvGrpSpPr/>
            <p:nvPr/>
          </p:nvGrpSpPr>
          <p:grpSpPr>
            <a:xfrm>
              <a:off x="6299366" y="3469706"/>
              <a:ext cx="6253487" cy="3321180"/>
              <a:chOff x="0" y="0"/>
              <a:chExt cx="12192000" cy="6858000"/>
            </a:xfrm>
          </p:grpSpPr>
          <p:grpSp>
            <p:nvGrpSpPr>
              <p:cNvPr id="912" name="Google Shape;912;p5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913" name="Google Shape;913;p5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914" name="Google Shape;914;p5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915" name="Google Shape;915;p5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916" name="Google Shape;916;p5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917" name="Google Shape;917;p5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918" name="Google Shape;918;p5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919" name="Google Shape;919;p5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920" name="Google Shape;920;p5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921" name="Google Shape;921;p5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922" name="Google Shape;922;p5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923" name="Google Shape;923;p5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924" name="Google Shape;924;p5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925" name="Google Shape;925;p5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926" name="Google Shape;926;p5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927" name="Google Shape;927;p5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928" name="Google Shape;928;p5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929" name="Google Shape;929;p5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930" name="Google Shape;930;p5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931" name="Google Shape;931;p5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932" name="Google Shape;932;p5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33" name="Google Shape;933;p5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934" name="Google Shape;934;p5"/>
                <p:cNvCxnSpPr/>
                <p:nvPr/>
              </p:nvCxnSpPr>
              <p:spPr>
                <a:xfrm rot="10800000">
                  <a:off x="6067425" y="19048"/>
                  <a:ext cx="0" cy="12706352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935" name="Google Shape;935;p5"/>
                <p:cNvCxnSpPr/>
                <p:nvPr/>
              </p:nvCxnSpPr>
              <p:spPr>
                <a:xfrm rot="10800000">
                  <a:off x="6067425" y="-571502"/>
                  <a:ext cx="0" cy="12706352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936" name="Google Shape;936;p5"/>
                <p:cNvCxnSpPr/>
                <p:nvPr/>
              </p:nvCxnSpPr>
              <p:spPr>
                <a:xfrm rot="10800000">
                  <a:off x="6067425" y="-1143002"/>
                  <a:ext cx="0" cy="12706352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937" name="Google Shape;937;p5"/>
                <p:cNvCxnSpPr/>
                <p:nvPr/>
              </p:nvCxnSpPr>
              <p:spPr>
                <a:xfrm rot="10800000">
                  <a:off x="6067425" y="-1714502"/>
                  <a:ext cx="0" cy="12706352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938" name="Google Shape;938;p5"/>
                <p:cNvCxnSpPr/>
                <p:nvPr/>
              </p:nvCxnSpPr>
              <p:spPr>
                <a:xfrm rot="10800000">
                  <a:off x="6067425" y="-2286002"/>
                  <a:ext cx="0" cy="12706352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939" name="Google Shape;939;p5"/>
                <p:cNvCxnSpPr/>
                <p:nvPr/>
              </p:nvCxnSpPr>
              <p:spPr>
                <a:xfrm rot="10800000">
                  <a:off x="6067425" y="-2876552"/>
                  <a:ext cx="0" cy="12706352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940" name="Google Shape;940;p5"/>
                <p:cNvCxnSpPr/>
                <p:nvPr/>
              </p:nvCxnSpPr>
              <p:spPr>
                <a:xfrm rot="10800000">
                  <a:off x="6067425" y="-3448052"/>
                  <a:ext cx="0" cy="12706352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941" name="Google Shape;941;p5"/>
                <p:cNvCxnSpPr/>
                <p:nvPr/>
              </p:nvCxnSpPr>
              <p:spPr>
                <a:xfrm rot="10800000">
                  <a:off x="6067425" y="-4038602"/>
                  <a:ext cx="0" cy="12706352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942" name="Google Shape;942;p5"/>
                <p:cNvCxnSpPr/>
                <p:nvPr/>
              </p:nvCxnSpPr>
              <p:spPr>
                <a:xfrm rot="10800000">
                  <a:off x="6067425" y="-4610102"/>
                  <a:ext cx="0" cy="12706352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943" name="Google Shape;943;p5"/>
                <p:cNvCxnSpPr/>
                <p:nvPr/>
              </p:nvCxnSpPr>
              <p:spPr>
                <a:xfrm rot="10800000">
                  <a:off x="6067425" y="-5200652"/>
                  <a:ext cx="0" cy="12706352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944" name="Google Shape;944;p5"/>
                <p:cNvCxnSpPr/>
                <p:nvPr/>
              </p:nvCxnSpPr>
              <p:spPr>
                <a:xfrm rot="10800000">
                  <a:off x="6067425" y="-5772152"/>
                  <a:ext cx="0" cy="12706352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rgbClr val="F8F5E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</p:grpSp>
      </p:grpSp>
      <p:pic>
        <p:nvPicPr>
          <p:cNvPr id="945" name="Google Shape;945;p5"/>
          <p:cNvPicPr preferRelativeResize="0"/>
          <p:nvPr/>
        </p:nvPicPr>
        <p:blipFill rotWithShape="1">
          <a:blip r:embed="rId3">
            <a:alphaModFix/>
          </a:blip>
          <a:srcRect l="13368" r="26389" b="9274"/>
          <a:stretch/>
        </p:blipFill>
        <p:spPr>
          <a:xfrm>
            <a:off x="10060654" y="-161527"/>
            <a:ext cx="1609344" cy="2423700"/>
          </a:xfrm>
          <a:prstGeom prst="rect">
            <a:avLst/>
          </a:prstGeom>
          <a:noFill/>
          <a:ln>
            <a:noFill/>
          </a:ln>
          <a:effectLst>
            <a:outerShdw blurRad="177800" dist="88900" dir="1260000" sx="101000" sy="101000" algn="l" rotWithShape="0">
              <a:srgbClr val="000000">
                <a:alpha val="55686"/>
              </a:srgbClr>
            </a:outerShdw>
          </a:effectLst>
        </p:spPr>
      </p:pic>
      <p:pic>
        <p:nvPicPr>
          <p:cNvPr id="946" name="Google Shape;946;p5"/>
          <p:cNvPicPr preferRelativeResize="0"/>
          <p:nvPr/>
        </p:nvPicPr>
        <p:blipFill rotWithShape="1">
          <a:blip r:embed="rId3">
            <a:alphaModFix/>
          </a:blip>
          <a:srcRect l="14185" r="25349" b="8519"/>
          <a:stretch/>
        </p:blipFill>
        <p:spPr>
          <a:xfrm>
            <a:off x="8861848" y="-129772"/>
            <a:ext cx="1975105" cy="2988260"/>
          </a:xfrm>
          <a:prstGeom prst="rect">
            <a:avLst/>
          </a:prstGeom>
          <a:noFill/>
          <a:ln>
            <a:noFill/>
          </a:ln>
          <a:effectLst>
            <a:outerShdw blurRad="177800" dist="88900" dir="1260000" sx="101000" sy="101000" algn="l" rotWithShape="0">
              <a:srgbClr val="000000">
                <a:alpha val="55686"/>
              </a:srgbClr>
            </a:outerShdw>
          </a:effectLst>
        </p:spPr>
      </p:pic>
      <p:sp>
        <p:nvSpPr>
          <p:cNvPr id="947" name="Google Shape;947;p5"/>
          <p:cNvSpPr/>
          <p:nvPr/>
        </p:nvSpPr>
        <p:spPr>
          <a:xfrm>
            <a:off x="-245734" y="-150073"/>
            <a:ext cx="4092385" cy="3347519"/>
          </a:xfrm>
          <a:custGeom>
            <a:avLst/>
            <a:gdLst/>
            <a:ahLst/>
            <a:cxnLst/>
            <a:rect l="l" t="t" r="r" b="b"/>
            <a:pathLst>
              <a:path w="3846651" h="3347519" extrusionOk="0">
                <a:moveTo>
                  <a:pt x="0" y="91440"/>
                </a:moveTo>
                <a:lnTo>
                  <a:pt x="3732734" y="0"/>
                </a:lnTo>
                <a:cubicBezTo>
                  <a:pt x="4311854" y="1245380"/>
                  <a:pt x="2490674" y="433359"/>
                  <a:pt x="2566874" y="1610159"/>
                </a:cubicBezTo>
                <a:cubicBezTo>
                  <a:pt x="2922829" y="3713279"/>
                  <a:pt x="627025" y="1633019"/>
                  <a:pt x="0" y="3347519"/>
                </a:cubicBezTo>
                <a:lnTo>
                  <a:pt x="0" y="91440"/>
                </a:lnTo>
                <a:close/>
              </a:path>
            </a:pathLst>
          </a:custGeom>
          <a:solidFill>
            <a:srgbClr val="D1A889"/>
          </a:solidFill>
          <a:ln>
            <a:noFill/>
          </a:ln>
          <a:effectLst>
            <a:outerShdw blurRad="254000" dist="88900" dir="2520000" algn="l" rotWithShape="0">
              <a:srgbClr val="171616">
                <a:alpha val="4392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8" name="Google Shape;948;p5"/>
          <p:cNvSpPr/>
          <p:nvPr/>
        </p:nvSpPr>
        <p:spPr>
          <a:xfrm>
            <a:off x="-390908" y="-317761"/>
            <a:ext cx="4456906" cy="3347519"/>
          </a:xfrm>
          <a:custGeom>
            <a:avLst/>
            <a:gdLst/>
            <a:ahLst/>
            <a:cxnLst/>
            <a:rect l="l" t="t" r="r" b="b"/>
            <a:pathLst>
              <a:path w="3846651" h="3347519" extrusionOk="0">
                <a:moveTo>
                  <a:pt x="0" y="91440"/>
                </a:moveTo>
                <a:lnTo>
                  <a:pt x="3732734" y="0"/>
                </a:lnTo>
                <a:cubicBezTo>
                  <a:pt x="4311854" y="1245380"/>
                  <a:pt x="2490674" y="433359"/>
                  <a:pt x="2566874" y="1610159"/>
                </a:cubicBezTo>
                <a:cubicBezTo>
                  <a:pt x="2922829" y="3713279"/>
                  <a:pt x="627025" y="1633019"/>
                  <a:pt x="0" y="3347519"/>
                </a:cubicBezTo>
                <a:lnTo>
                  <a:pt x="0" y="91440"/>
                </a:lnTo>
                <a:close/>
              </a:path>
            </a:pathLst>
          </a:custGeom>
          <a:noFill/>
          <a:ln w="25400" cap="flat" cmpd="sng">
            <a:solidFill>
              <a:srgbClr val="97623B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dist="88900" dir="2520000" algn="l" rotWithShape="0">
              <a:srgbClr val="171616">
                <a:alpha val="4392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9" name="Google Shape;949;p5"/>
          <p:cNvSpPr/>
          <p:nvPr/>
        </p:nvSpPr>
        <p:spPr>
          <a:xfrm rot="10800000">
            <a:off x="8161163" y="3754621"/>
            <a:ext cx="4392430" cy="3432712"/>
          </a:xfrm>
          <a:custGeom>
            <a:avLst/>
            <a:gdLst/>
            <a:ahLst/>
            <a:cxnLst/>
            <a:rect l="l" t="t" r="r" b="b"/>
            <a:pathLst>
              <a:path w="3846651" h="3347519" extrusionOk="0">
                <a:moveTo>
                  <a:pt x="0" y="91440"/>
                </a:moveTo>
                <a:lnTo>
                  <a:pt x="3732734" y="0"/>
                </a:lnTo>
                <a:cubicBezTo>
                  <a:pt x="4311854" y="1245380"/>
                  <a:pt x="2490674" y="433359"/>
                  <a:pt x="2566874" y="1610159"/>
                </a:cubicBezTo>
                <a:cubicBezTo>
                  <a:pt x="2922829" y="3713279"/>
                  <a:pt x="627025" y="1633019"/>
                  <a:pt x="0" y="3347519"/>
                </a:cubicBezTo>
                <a:lnTo>
                  <a:pt x="0" y="91440"/>
                </a:lnTo>
                <a:close/>
              </a:path>
            </a:pathLst>
          </a:custGeom>
          <a:solidFill>
            <a:srgbClr val="D1A889"/>
          </a:solidFill>
          <a:ln>
            <a:noFill/>
          </a:ln>
          <a:effectLst>
            <a:outerShdw blurRad="203200" dist="38100" dir="13500000" algn="br" rotWithShape="0">
              <a:srgbClr val="75707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0" name="Google Shape;950;p5"/>
          <p:cNvSpPr/>
          <p:nvPr/>
        </p:nvSpPr>
        <p:spPr>
          <a:xfrm rot="10800000">
            <a:off x="8461208" y="3907023"/>
            <a:ext cx="4092385" cy="3347519"/>
          </a:xfrm>
          <a:custGeom>
            <a:avLst/>
            <a:gdLst/>
            <a:ahLst/>
            <a:cxnLst/>
            <a:rect l="l" t="t" r="r" b="b"/>
            <a:pathLst>
              <a:path w="3846651" h="3347519" extrusionOk="0">
                <a:moveTo>
                  <a:pt x="0" y="91440"/>
                </a:moveTo>
                <a:lnTo>
                  <a:pt x="3732734" y="0"/>
                </a:lnTo>
                <a:cubicBezTo>
                  <a:pt x="4311854" y="1245380"/>
                  <a:pt x="2490674" y="433359"/>
                  <a:pt x="2566874" y="1610159"/>
                </a:cubicBezTo>
                <a:cubicBezTo>
                  <a:pt x="2922829" y="3713279"/>
                  <a:pt x="627025" y="1633019"/>
                  <a:pt x="0" y="3347519"/>
                </a:cubicBezTo>
                <a:lnTo>
                  <a:pt x="0" y="91440"/>
                </a:lnTo>
                <a:close/>
              </a:path>
            </a:pathLst>
          </a:custGeom>
          <a:solidFill>
            <a:srgbClr val="BD8357"/>
          </a:solidFill>
          <a:ln>
            <a:noFill/>
          </a:ln>
          <a:effectLst>
            <a:outerShdw blurRad="127000" dist="38100" dir="13500000" algn="br" rotWithShape="0">
              <a:schemeClr val="lt1">
                <a:alpha val="24705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1" name="Google Shape;951;p5"/>
          <p:cNvPicPr preferRelativeResize="0"/>
          <p:nvPr/>
        </p:nvPicPr>
        <p:blipFill rotWithShape="1">
          <a:blip r:embed="rId4">
            <a:alphaModFix/>
          </a:blip>
          <a:srcRect l="17851"/>
          <a:stretch/>
        </p:blipFill>
        <p:spPr>
          <a:xfrm>
            <a:off x="-292952" y="3943428"/>
            <a:ext cx="1991666" cy="3225148"/>
          </a:xfrm>
          <a:prstGeom prst="rect">
            <a:avLst/>
          </a:prstGeom>
          <a:noFill/>
          <a:ln>
            <a:noFill/>
          </a:ln>
          <a:effectLst>
            <a:outerShdw blurRad="762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52" name="Google Shape;952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9678" y="4410495"/>
            <a:ext cx="2034841" cy="2879083"/>
          </a:xfrm>
          <a:prstGeom prst="rect">
            <a:avLst/>
          </a:prstGeom>
          <a:noFill/>
          <a:ln>
            <a:noFill/>
          </a:ln>
          <a:effectLst>
            <a:outerShdw blurRad="177800" dist="38100" sx="103000" sy="103000" algn="l" rotWithShape="0">
              <a:srgbClr val="000000">
                <a:alpha val="40000"/>
              </a:srgbClr>
            </a:outerShdw>
          </a:effectLst>
        </p:spPr>
      </p:pic>
      <p:pic>
        <p:nvPicPr>
          <p:cNvPr id="953" name="Google Shape;953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8554" y="4928846"/>
            <a:ext cx="1727712" cy="2159640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sx="102000" sy="102000" algn="tl" rotWithShape="0">
              <a:srgbClr val="000000">
                <a:alpha val="43921"/>
              </a:srgbClr>
            </a:outerShdw>
          </a:effectLst>
        </p:spPr>
      </p:pic>
      <p:sp>
        <p:nvSpPr>
          <p:cNvPr id="954" name="Google Shape;954;p5"/>
          <p:cNvSpPr/>
          <p:nvPr/>
        </p:nvSpPr>
        <p:spPr>
          <a:xfrm rot="10800000">
            <a:off x="8690559" y="3530487"/>
            <a:ext cx="4015431" cy="3876454"/>
          </a:xfrm>
          <a:custGeom>
            <a:avLst/>
            <a:gdLst/>
            <a:ahLst/>
            <a:cxnLst/>
            <a:rect l="l" t="t" r="r" b="b"/>
            <a:pathLst>
              <a:path w="3846651" h="3347519" extrusionOk="0">
                <a:moveTo>
                  <a:pt x="0" y="91440"/>
                </a:moveTo>
                <a:lnTo>
                  <a:pt x="3732734" y="0"/>
                </a:lnTo>
                <a:cubicBezTo>
                  <a:pt x="4311854" y="1245380"/>
                  <a:pt x="2490674" y="433359"/>
                  <a:pt x="2566874" y="1610159"/>
                </a:cubicBezTo>
                <a:cubicBezTo>
                  <a:pt x="2922829" y="3713279"/>
                  <a:pt x="627025" y="1633019"/>
                  <a:pt x="0" y="3347519"/>
                </a:cubicBezTo>
                <a:lnTo>
                  <a:pt x="0" y="91440"/>
                </a:lnTo>
                <a:close/>
              </a:path>
            </a:pathLst>
          </a:custGeom>
          <a:noFill/>
          <a:ln w="38100" cap="flat" cmpd="sng">
            <a:solidFill>
              <a:srgbClr val="F8F5E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5" name="Google Shape;955;p5"/>
          <p:cNvSpPr txBox="1"/>
          <p:nvPr/>
        </p:nvSpPr>
        <p:spPr>
          <a:xfrm>
            <a:off x="3003709" y="2753908"/>
            <a:ext cx="6184582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8000" dirty="0">
                <a:solidFill>
                  <a:srgbClr val="833C0B"/>
                </a:solidFill>
                <a:latin typeface=".VnTeknicalH" panose="020B7200000000000000" pitchFamily="34" charset="0"/>
                <a:sym typeface="Arial"/>
              </a:rPr>
              <a:t>Thank you!</a:t>
            </a:r>
            <a:endParaRPr dirty="0">
              <a:latin typeface=".VnTeknicalH" panose="020B7200000000000000" pitchFamily="34" charset="0"/>
            </a:endParaRPr>
          </a:p>
        </p:txBody>
      </p:sp>
      <p:sp>
        <p:nvSpPr>
          <p:cNvPr id="956" name="Google Shape;956;p5"/>
          <p:cNvSpPr/>
          <p:nvPr/>
        </p:nvSpPr>
        <p:spPr>
          <a:xfrm>
            <a:off x="3952401" y="690226"/>
            <a:ext cx="128132" cy="128132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7" name="Google Shape;957;p5"/>
          <p:cNvSpPr/>
          <p:nvPr/>
        </p:nvSpPr>
        <p:spPr>
          <a:xfrm>
            <a:off x="4056686" y="983090"/>
            <a:ext cx="180867" cy="180867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8" name="Google Shape;958;p5"/>
          <p:cNvSpPr/>
          <p:nvPr/>
        </p:nvSpPr>
        <p:spPr>
          <a:xfrm>
            <a:off x="4343758" y="739914"/>
            <a:ext cx="128132" cy="128132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9" name="Google Shape;959;p5"/>
          <p:cNvSpPr/>
          <p:nvPr/>
        </p:nvSpPr>
        <p:spPr>
          <a:xfrm>
            <a:off x="3756066" y="1054275"/>
            <a:ext cx="69523" cy="69523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0" name="Google Shape;960;p5"/>
          <p:cNvSpPr/>
          <p:nvPr/>
        </p:nvSpPr>
        <p:spPr>
          <a:xfrm>
            <a:off x="3758176" y="1375261"/>
            <a:ext cx="266769" cy="266769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1" name="Google Shape;961;p5"/>
          <p:cNvSpPr/>
          <p:nvPr/>
        </p:nvSpPr>
        <p:spPr>
          <a:xfrm>
            <a:off x="4334394" y="1429316"/>
            <a:ext cx="128132" cy="128132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2" name="Google Shape;962;p5"/>
          <p:cNvSpPr/>
          <p:nvPr/>
        </p:nvSpPr>
        <p:spPr>
          <a:xfrm>
            <a:off x="4172668" y="1755898"/>
            <a:ext cx="69523" cy="69523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3" name="Google Shape;963;p5"/>
          <p:cNvSpPr/>
          <p:nvPr/>
        </p:nvSpPr>
        <p:spPr>
          <a:xfrm>
            <a:off x="3308614" y="951982"/>
            <a:ext cx="128132" cy="128132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4" name="Google Shape;964;p5"/>
          <p:cNvSpPr/>
          <p:nvPr/>
        </p:nvSpPr>
        <p:spPr>
          <a:xfrm>
            <a:off x="4519934" y="1113148"/>
            <a:ext cx="69523" cy="69523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5" name="Google Shape;965;p5"/>
          <p:cNvSpPr/>
          <p:nvPr/>
        </p:nvSpPr>
        <p:spPr>
          <a:xfrm>
            <a:off x="4756347" y="1432684"/>
            <a:ext cx="46081" cy="46081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6" name="Google Shape;966;p5"/>
          <p:cNvSpPr/>
          <p:nvPr/>
        </p:nvSpPr>
        <p:spPr>
          <a:xfrm>
            <a:off x="3595056" y="1771922"/>
            <a:ext cx="46081" cy="46081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7" name="Google Shape;967;p5"/>
          <p:cNvSpPr/>
          <p:nvPr/>
        </p:nvSpPr>
        <p:spPr>
          <a:xfrm>
            <a:off x="4680902" y="1780186"/>
            <a:ext cx="46081" cy="46081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8" name="Google Shape;968;p5"/>
          <p:cNvSpPr/>
          <p:nvPr/>
        </p:nvSpPr>
        <p:spPr>
          <a:xfrm>
            <a:off x="3250960" y="1352405"/>
            <a:ext cx="180867" cy="180867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9" name="Google Shape;969;p5"/>
          <p:cNvSpPr/>
          <p:nvPr/>
        </p:nvSpPr>
        <p:spPr>
          <a:xfrm>
            <a:off x="7190584" y="5598496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0" name="Google Shape;970;p5"/>
          <p:cNvSpPr/>
          <p:nvPr/>
        </p:nvSpPr>
        <p:spPr>
          <a:xfrm>
            <a:off x="7294869" y="5891360"/>
            <a:ext cx="180867" cy="180867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1" name="Google Shape;971;p5"/>
          <p:cNvSpPr/>
          <p:nvPr/>
        </p:nvSpPr>
        <p:spPr>
          <a:xfrm>
            <a:off x="7581941" y="5648184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2" name="Google Shape;972;p5"/>
          <p:cNvSpPr/>
          <p:nvPr/>
        </p:nvSpPr>
        <p:spPr>
          <a:xfrm>
            <a:off x="6994249" y="5962545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3" name="Google Shape;973;p5"/>
          <p:cNvSpPr/>
          <p:nvPr/>
        </p:nvSpPr>
        <p:spPr>
          <a:xfrm>
            <a:off x="6996359" y="6283531"/>
            <a:ext cx="266769" cy="266769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4" name="Google Shape;974;p5"/>
          <p:cNvSpPr/>
          <p:nvPr/>
        </p:nvSpPr>
        <p:spPr>
          <a:xfrm>
            <a:off x="7572577" y="6337586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5" name="Google Shape;975;p5"/>
          <p:cNvSpPr/>
          <p:nvPr/>
        </p:nvSpPr>
        <p:spPr>
          <a:xfrm>
            <a:off x="7410851" y="6664168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6" name="Google Shape;976;p5"/>
          <p:cNvSpPr/>
          <p:nvPr/>
        </p:nvSpPr>
        <p:spPr>
          <a:xfrm>
            <a:off x="6546797" y="5860252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7" name="Google Shape;977;p5"/>
          <p:cNvSpPr/>
          <p:nvPr/>
        </p:nvSpPr>
        <p:spPr>
          <a:xfrm>
            <a:off x="7758117" y="6021418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8" name="Google Shape;978;p5"/>
          <p:cNvSpPr/>
          <p:nvPr/>
        </p:nvSpPr>
        <p:spPr>
          <a:xfrm>
            <a:off x="7994530" y="6340954"/>
            <a:ext cx="46081" cy="46081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9" name="Google Shape;979;p5"/>
          <p:cNvSpPr/>
          <p:nvPr/>
        </p:nvSpPr>
        <p:spPr>
          <a:xfrm>
            <a:off x="6833239" y="6680192"/>
            <a:ext cx="46081" cy="46081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0" name="Google Shape;980;p5"/>
          <p:cNvSpPr/>
          <p:nvPr/>
        </p:nvSpPr>
        <p:spPr>
          <a:xfrm>
            <a:off x="7919085" y="6688456"/>
            <a:ext cx="46081" cy="46081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1" name="Google Shape;981;p5"/>
          <p:cNvSpPr/>
          <p:nvPr/>
        </p:nvSpPr>
        <p:spPr>
          <a:xfrm>
            <a:off x="6429996" y="6406575"/>
            <a:ext cx="180867" cy="180867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2" name="Google Shape;982;p5"/>
          <p:cNvSpPr/>
          <p:nvPr/>
        </p:nvSpPr>
        <p:spPr>
          <a:xfrm>
            <a:off x="8540337" y="5293289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3" name="Google Shape;983;p5"/>
          <p:cNvSpPr/>
          <p:nvPr/>
        </p:nvSpPr>
        <p:spPr>
          <a:xfrm>
            <a:off x="8776750" y="5612825"/>
            <a:ext cx="46081" cy="46081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4" name="Google Shape;984;p5"/>
          <p:cNvSpPr/>
          <p:nvPr/>
        </p:nvSpPr>
        <p:spPr>
          <a:xfrm>
            <a:off x="8701305" y="5960327"/>
            <a:ext cx="46081" cy="46081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5" name="Google Shape;985;p5"/>
          <p:cNvSpPr/>
          <p:nvPr/>
        </p:nvSpPr>
        <p:spPr>
          <a:xfrm>
            <a:off x="9130904" y="5292616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6" name="Google Shape;986;p5"/>
          <p:cNvSpPr/>
          <p:nvPr/>
        </p:nvSpPr>
        <p:spPr>
          <a:xfrm>
            <a:off x="8007897" y="5669772"/>
            <a:ext cx="180867" cy="180867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7" name="Google Shape;987;p5"/>
          <p:cNvSpPr/>
          <p:nvPr/>
        </p:nvSpPr>
        <p:spPr>
          <a:xfrm>
            <a:off x="8193154" y="5403642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8" name="Google Shape;988;p5"/>
          <p:cNvSpPr/>
          <p:nvPr/>
        </p:nvSpPr>
        <p:spPr>
          <a:xfrm>
            <a:off x="7873982" y="5366786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9" name="Google Shape;989;p5"/>
          <p:cNvSpPr/>
          <p:nvPr/>
        </p:nvSpPr>
        <p:spPr>
          <a:xfrm>
            <a:off x="9103595" y="5686035"/>
            <a:ext cx="266769" cy="266769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0" name="Google Shape;990;p5"/>
          <p:cNvSpPr/>
          <p:nvPr/>
        </p:nvSpPr>
        <p:spPr>
          <a:xfrm>
            <a:off x="8452310" y="5741827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1" name="Google Shape;991;p5"/>
          <p:cNvSpPr/>
          <p:nvPr/>
        </p:nvSpPr>
        <p:spPr>
          <a:xfrm>
            <a:off x="8290584" y="6068409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2" name="Google Shape;992;p5"/>
          <p:cNvPicPr preferRelativeResize="0"/>
          <p:nvPr/>
        </p:nvPicPr>
        <p:blipFill rotWithShape="1">
          <a:blip r:embed="rId3">
            <a:alphaModFix/>
          </a:blip>
          <a:srcRect l="13368" r="26389" b="9274"/>
          <a:stretch/>
        </p:blipFill>
        <p:spPr>
          <a:xfrm>
            <a:off x="7766062" y="-61016"/>
            <a:ext cx="1691166" cy="2423700"/>
          </a:xfrm>
          <a:prstGeom prst="rect">
            <a:avLst/>
          </a:prstGeom>
          <a:noFill/>
          <a:ln>
            <a:noFill/>
          </a:ln>
          <a:effectLst>
            <a:outerShdw blurRad="177800" dist="88900" dir="1260000" sx="101000" sy="101000" algn="l" rotWithShape="0">
              <a:srgbClr val="000000">
                <a:alpha val="55686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6A0ED0-10D5-ED54-68D6-5EEFD6B1F17E}"/>
              </a:ext>
            </a:extLst>
          </p:cNvPr>
          <p:cNvSpPr txBox="1"/>
          <p:nvPr/>
        </p:nvSpPr>
        <p:spPr>
          <a:xfrm>
            <a:off x="3431704" y="3013501"/>
            <a:ext cx="532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Cám ơn nha!</a:t>
            </a:r>
          </a:p>
        </p:txBody>
      </p:sp>
    </p:spTree>
    <p:extLst>
      <p:ext uri="{BB962C8B-B14F-4D97-AF65-F5344CB8AC3E}">
        <p14:creationId xmlns:p14="http://schemas.microsoft.com/office/powerpoint/2010/main" val="128166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  <p:sndAc>
          <p:stSnd>
            <p:snd r:embed="rId2" name="Cam on .WAV"/>
          </p:stSnd>
        </p:sndAc>
      </p:transition>
    </mc:Choice>
    <mc:Fallback xmlns="">
      <p:transition spd="med" advTm="1000">
        <p:fade/>
        <p:sndAc>
          <p:stSnd>
            <p:snd r:embed="rId3" name="Cam on 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6A0ED0-10D5-ED54-68D6-5EEFD6B1F17E}"/>
              </a:ext>
            </a:extLst>
          </p:cNvPr>
          <p:cNvSpPr txBox="1"/>
          <p:nvPr/>
        </p:nvSpPr>
        <p:spPr>
          <a:xfrm>
            <a:off x="3431704" y="3013501"/>
            <a:ext cx="532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Cám ơn cái gì???</a:t>
            </a:r>
          </a:p>
        </p:txBody>
      </p:sp>
    </p:spTree>
    <p:extLst>
      <p:ext uri="{BB962C8B-B14F-4D97-AF65-F5344CB8AC3E}">
        <p14:creationId xmlns:p14="http://schemas.microsoft.com/office/powerpoint/2010/main" val="388191119"/>
      </p:ext>
    </p:extLst>
  </p:cSld>
  <p:clrMapOvr>
    <a:masterClrMapping/>
  </p:clrMapOvr>
  <p:transition spd="slow" advTm="2000">
    <p:fade thruBlk="1"/>
    <p:sndAc>
      <p:stSnd>
        <p:snd r:embed="rId2" name="vi cai 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6A0ED0-10D5-ED54-68D6-5EEFD6B1F17E}"/>
              </a:ext>
            </a:extLst>
          </p:cNvPr>
          <p:cNvSpPr txBox="1"/>
          <p:nvPr/>
        </p:nvSpPr>
        <p:spPr>
          <a:xfrm>
            <a:off x="2639616" y="2644170"/>
            <a:ext cx="69127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 đã nghe bài </a:t>
            </a:r>
            <a:b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thuyết trình nhóm em</a:t>
            </a:r>
          </a:p>
        </p:txBody>
      </p:sp>
    </p:spTree>
    <p:extLst>
      <p:ext uri="{BB962C8B-B14F-4D97-AF65-F5344CB8AC3E}">
        <p14:creationId xmlns:p14="http://schemas.microsoft.com/office/powerpoint/2010/main" val="1964940722"/>
      </p:ext>
    </p:extLst>
  </p:cSld>
  <p:clrMapOvr>
    <a:masterClrMapping/>
  </p:clrMapOvr>
  <p:transition spd="slow" advTm="2110">
    <p:fade thruBlk="1"/>
    <p:sndAc>
      <p:stSnd>
        <p:snd r:embed="rId2" name="0224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316983-5A0E-81CE-3DE3-71F4B744F15C}"/>
              </a:ext>
            </a:extLst>
          </p:cNvPr>
          <p:cNvSpPr txBox="1"/>
          <p:nvPr/>
        </p:nvSpPr>
        <p:spPr>
          <a:xfrm>
            <a:off x="2672795" y="6902245"/>
            <a:ext cx="7524836" cy="8186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V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THUYẾT TRÌNH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RƯỢU CÁI NẾP CẨM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be-HeavyItalic" panose="020B0003040102080103" pitchFamily="34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be-HeavyItalic" panose="020B0003040102080103" pitchFamily="34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be-HeavyItalic" panose="020B0003040102080103" pitchFamily="34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be-HeavyItalic" panose="020B0003040102080103" pitchFamily="34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 viên trong nhóm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1200" dirty="0">
                <a:solidFill>
                  <a:prstClr val="white"/>
                </a:solidFill>
                <a:latin typeface="Cobe-HeavyItalic" panose="020B0003040102080103" pitchFamily="34" charset="77"/>
                <a:ea typeface="+mn-ea"/>
                <a:cs typeface="+mn-cs"/>
              </a:rPr>
              <a:t>		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Minh Anh: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trưởng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Linh Chi: Thành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Lê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My: Thành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Trang :Thành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Trung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Kiệt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Thành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Khánh Ly: Thành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Tòng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Anh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Kiệt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Thành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kern="12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ương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Thành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Anh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Thành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VN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THANKS FOR WATCHING!</a:t>
            </a:r>
          </a:p>
        </p:txBody>
      </p:sp>
    </p:spTree>
    <p:extLst>
      <p:ext uri="{BB962C8B-B14F-4D97-AF65-F5344CB8AC3E}">
        <p14:creationId xmlns:p14="http://schemas.microsoft.com/office/powerpoint/2010/main" val="2190986826"/>
      </p:ext>
    </p:extLst>
  </p:cSld>
  <p:clrMapOvr>
    <a:masterClrMapping/>
  </p:clrMapOvr>
  <p:transition spd="slow">
    <p:fade thruBlk="1"/>
    <p:sndAc>
      <p:stSnd>
        <p:snd r:embed="rId2" name="0224(1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56 0.56713 L -0.02356 -1.44815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CE9F"/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"/>
          <p:cNvSpPr/>
          <p:nvPr/>
        </p:nvSpPr>
        <p:spPr>
          <a:xfrm>
            <a:off x="454300" y="422822"/>
            <a:ext cx="11334900" cy="6019800"/>
          </a:xfrm>
          <a:prstGeom prst="roundRect">
            <a:avLst>
              <a:gd name="adj" fmla="val 7456"/>
            </a:avLst>
          </a:prstGeom>
          <a:solidFill>
            <a:srgbClr val="EEE2C0"/>
          </a:solidFill>
          <a:ln w="38100" cap="flat" cmpd="sng">
            <a:solidFill>
              <a:srgbClr val="F8F5E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9" name="Google Shape;279;p2"/>
          <p:cNvGrpSpPr/>
          <p:nvPr/>
        </p:nvGrpSpPr>
        <p:grpSpPr>
          <a:xfrm>
            <a:off x="457366" y="495037"/>
            <a:ext cx="11329081" cy="5948735"/>
            <a:chOff x="389475" y="404047"/>
            <a:chExt cx="12173953" cy="6392365"/>
          </a:xfrm>
        </p:grpSpPr>
        <p:grpSp>
          <p:nvGrpSpPr>
            <p:cNvPr id="280" name="Google Shape;280;p2"/>
            <p:cNvGrpSpPr/>
            <p:nvPr/>
          </p:nvGrpSpPr>
          <p:grpSpPr>
            <a:xfrm>
              <a:off x="400050" y="409573"/>
              <a:ext cx="6253487" cy="3321180"/>
              <a:chOff x="0" y="0"/>
              <a:chExt cx="12192000" cy="6858000"/>
            </a:xfrm>
          </p:grpSpPr>
          <p:grpSp>
            <p:nvGrpSpPr>
              <p:cNvPr id="281" name="Google Shape;281;p2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282" name="Google Shape;282;p2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83" name="Google Shape;283;p2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84" name="Google Shape;284;p2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85" name="Google Shape;285;p2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86" name="Google Shape;286;p2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87" name="Google Shape;287;p2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88" name="Google Shape;288;p2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89" name="Google Shape;289;p2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0" name="Google Shape;290;p2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1" name="Google Shape;291;p2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2" name="Google Shape;292;p2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3" name="Google Shape;293;p2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4" name="Google Shape;294;p2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5" name="Google Shape;295;p2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6" name="Google Shape;296;p2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7" name="Google Shape;297;p2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8" name="Google Shape;298;p2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9" name="Google Shape;299;p2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00" name="Google Shape;300;p2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01" name="Google Shape;301;p2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02" name="Google Shape;302;p2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303" name="Google Shape;303;p2"/>
                <p:cNvCxnSpPr/>
                <p:nvPr/>
              </p:nvCxnSpPr>
              <p:spPr>
                <a:xfrm rot="10800000">
                  <a:off x="6067425" y="19048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04" name="Google Shape;304;p2"/>
                <p:cNvCxnSpPr/>
                <p:nvPr/>
              </p:nvCxnSpPr>
              <p:spPr>
                <a:xfrm rot="10800000">
                  <a:off x="6067425" y="-571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05" name="Google Shape;305;p2"/>
                <p:cNvCxnSpPr/>
                <p:nvPr/>
              </p:nvCxnSpPr>
              <p:spPr>
                <a:xfrm rot="10800000">
                  <a:off x="6067425" y="-1143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06" name="Google Shape;306;p2"/>
                <p:cNvCxnSpPr/>
                <p:nvPr/>
              </p:nvCxnSpPr>
              <p:spPr>
                <a:xfrm rot="10800000">
                  <a:off x="6067425" y="-1714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07" name="Google Shape;307;p2"/>
                <p:cNvCxnSpPr/>
                <p:nvPr/>
              </p:nvCxnSpPr>
              <p:spPr>
                <a:xfrm rot="10800000">
                  <a:off x="6067425" y="-2286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08" name="Google Shape;308;p2"/>
                <p:cNvCxnSpPr/>
                <p:nvPr/>
              </p:nvCxnSpPr>
              <p:spPr>
                <a:xfrm rot="10800000">
                  <a:off x="6067425" y="-28765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09" name="Google Shape;309;p2"/>
                <p:cNvCxnSpPr/>
                <p:nvPr/>
              </p:nvCxnSpPr>
              <p:spPr>
                <a:xfrm rot="10800000">
                  <a:off x="6067425" y="-34480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10" name="Google Shape;310;p2"/>
                <p:cNvCxnSpPr/>
                <p:nvPr/>
              </p:nvCxnSpPr>
              <p:spPr>
                <a:xfrm rot="10800000">
                  <a:off x="6067425" y="-40386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11" name="Google Shape;311;p2"/>
                <p:cNvCxnSpPr/>
                <p:nvPr/>
              </p:nvCxnSpPr>
              <p:spPr>
                <a:xfrm rot="10800000">
                  <a:off x="6067425" y="-46101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12" name="Google Shape;312;p2"/>
                <p:cNvCxnSpPr/>
                <p:nvPr/>
              </p:nvCxnSpPr>
              <p:spPr>
                <a:xfrm rot="10800000">
                  <a:off x="6067425" y="-52006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13" name="Google Shape;313;p2"/>
                <p:cNvCxnSpPr/>
                <p:nvPr/>
              </p:nvCxnSpPr>
              <p:spPr>
                <a:xfrm rot="10800000">
                  <a:off x="6067425" y="-57721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314" name="Google Shape;314;p2"/>
            <p:cNvGrpSpPr/>
            <p:nvPr/>
          </p:nvGrpSpPr>
          <p:grpSpPr>
            <a:xfrm>
              <a:off x="389475" y="3475232"/>
              <a:ext cx="6253487" cy="3321180"/>
              <a:chOff x="0" y="0"/>
              <a:chExt cx="12192000" cy="6858000"/>
            </a:xfrm>
          </p:grpSpPr>
          <p:grpSp>
            <p:nvGrpSpPr>
              <p:cNvPr id="315" name="Google Shape;315;p2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316" name="Google Shape;316;p2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17" name="Google Shape;317;p2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18" name="Google Shape;318;p2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19" name="Google Shape;319;p2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0" name="Google Shape;320;p2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1" name="Google Shape;321;p2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2" name="Google Shape;322;p2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3" name="Google Shape;323;p2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4" name="Google Shape;324;p2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5" name="Google Shape;325;p2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6" name="Google Shape;326;p2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7" name="Google Shape;327;p2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8" name="Google Shape;328;p2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9" name="Google Shape;329;p2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30" name="Google Shape;330;p2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31" name="Google Shape;331;p2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32" name="Google Shape;332;p2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33" name="Google Shape;333;p2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34" name="Google Shape;334;p2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35" name="Google Shape;335;p2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36" name="Google Shape;336;p2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337" name="Google Shape;337;p2"/>
                <p:cNvCxnSpPr/>
                <p:nvPr/>
              </p:nvCxnSpPr>
              <p:spPr>
                <a:xfrm rot="10800000">
                  <a:off x="6067425" y="19048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38" name="Google Shape;338;p2"/>
                <p:cNvCxnSpPr/>
                <p:nvPr/>
              </p:nvCxnSpPr>
              <p:spPr>
                <a:xfrm rot="10800000">
                  <a:off x="6067425" y="-571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39" name="Google Shape;339;p2"/>
                <p:cNvCxnSpPr/>
                <p:nvPr/>
              </p:nvCxnSpPr>
              <p:spPr>
                <a:xfrm rot="10800000">
                  <a:off x="6067425" y="-1143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40" name="Google Shape;340;p2"/>
                <p:cNvCxnSpPr/>
                <p:nvPr/>
              </p:nvCxnSpPr>
              <p:spPr>
                <a:xfrm rot="10800000">
                  <a:off x="6067425" y="-1714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41" name="Google Shape;341;p2"/>
                <p:cNvCxnSpPr/>
                <p:nvPr/>
              </p:nvCxnSpPr>
              <p:spPr>
                <a:xfrm rot="10800000">
                  <a:off x="6067425" y="-2286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42" name="Google Shape;342;p2"/>
                <p:cNvCxnSpPr/>
                <p:nvPr/>
              </p:nvCxnSpPr>
              <p:spPr>
                <a:xfrm rot="10800000">
                  <a:off x="6067425" y="-28765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43" name="Google Shape;343;p2"/>
                <p:cNvCxnSpPr/>
                <p:nvPr/>
              </p:nvCxnSpPr>
              <p:spPr>
                <a:xfrm rot="10800000">
                  <a:off x="6067425" y="-34480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44" name="Google Shape;344;p2"/>
                <p:cNvCxnSpPr/>
                <p:nvPr/>
              </p:nvCxnSpPr>
              <p:spPr>
                <a:xfrm rot="10800000">
                  <a:off x="6067425" y="-40386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45" name="Google Shape;345;p2"/>
                <p:cNvCxnSpPr/>
                <p:nvPr/>
              </p:nvCxnSpPr>
              <p:spPr>
                <a:xfrm rot="10800000">
                  <a:off x="6067425" y="-46101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46" name="Google Shape;346;p2"/>
                <p:cNvCxnSpPr/>
                <p:nvPr/>
              </p:nvCxnSpPr>
              <p:spPr>
                <a:xfrm rot="10800000">
                  <a:off x="6067425" y="-52006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47" name="Google Shape;347;p2"/>
                <p:cNvCxnSpPr/>
                <p:nvPr/>
              </p:nvCxnSpPr>
              <p:spPr>
                <a:xfrm rot="10800000">
                  <a:off x="6067425" y="-57721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348" name="Google Shape;348;p2"/>
            <p:cNvGrpSpPr/>
            <p:nvPr/>
          </p:nvGrpSpPr>
          <p:grpSpPr>
            <a:xfrm>
              <a:off x="6309941" y="404047"/>
              <a:ext cx="6253487" cy="3321180"/>
              <a:chOff x="0" y="0"/>
              <a:chExt cx="12192000" cy="6858000"/>
            </a:xfrm>
          </p:grpSpPr>
          <p:grpSp>
            <p:nvGrpSpPr>
              <p:cNvPr id="349" name="Google Shape;349;p2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350" name="Google Shape;350;p2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1" name="Google Shape;351;p2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2" name="Google Shape;352;p2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3" name="Google Shape;353;p2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4" name="Google Shape;354;p2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5" name="Google Shape;355;p2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6" name="Google Shape;356;p2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7" name="Google Shape;357;p2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8" name="Google Shape;358;p2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9" name="Google Shape;359;p2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0" name="Google Shape;360;p2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1" name="Google Shape;361;p2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2" name="Google Shape;362;p2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3" name="Google Shape;363;p2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4" name="Google Shape;364;p2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5" name="Google Shape;365;p2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6" name="Google Shape;366;p2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7" name="Google Shape;367;p2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8" name="Google Shape;368;p2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9" name="Google Shape;369;p2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70" name="Google Shape;370;p2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371" name="Google Shape;371;p2"/>
                <p:cNvCxnSpPr/>
                <p:nvPr/>
              </p:nvCxnSpPr>
              <p:spPr>
                <a:xfrm rot="10800000">
                  <a:off x="6067425" y="19048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72" name="Google Shape;372;p2"/>
                <p:cNvCxnSpPr/>
                <p:nvPr/>
              </p:nvCxnSpPr>
              <p:spPr>
                <a:xfrm rot="10800000">
                  <a:off x="6067425" y="-571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73" name="Google Shape;373;p2"/>
                <p:cNvCxnSpPr/>
                <p:nvPr/>
              </p:nvCxnSpPr>
              <p:spPr>
                <a:xfrm rot="10800000">
                  <a:off x="6067425" y="-1143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74" name="Google Shape;374;p2"/>
                <p:cNvCxnSpPr/>
                <p:nvPr/>
              </p:nvCxnSpPr>
              <p:spPr>
                <a:xfrm rot="10800000">
                  <a:off x="6067425" y="-1714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75" name="Google Shape;375;p2"/>
                <p:cNvCxnSpPr/>
                <p:nvPr/>
              </p:nvCxnSpPr>
              <p:spPr>
                <a:xfrm rot="10800000">
                  <a:off x="6067425" y="-2286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76" name="Google Shape;376;p2"/>
                <p:cNvCxnSpPr/>
                <p:nvPr/>
              </p:nvCxnSpPr>
              <p:spPr>
                <a:xfrm rot="10800000">
                  <a:off x="6067425" y="-28765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77" name="Google Shape;377;p2"/>
                <p:cNvCxnSpPr/>
                <p:nvPr/>
              </p:nvCxnSpPr>
              <p:spPr>
                <a:xfrm rot="10800000">
                  <a:off x="6067425" y="-34480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78" name="Google Shape;378;p2"/>
                <p:cNvCxnSpPr/>
                <p:nvPr/>
              </p:nvCxnSpPr>
              <p:spPr>
                <a:xfrm rot="10800000">
                  <a:off x="6067425" y="-40386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79" name="Google Shape;379;p2"/>
                <p:cNvCxnSpPr/>
                <p:nvPr/>
              </p:nvCxnSpPr>
              <p:spPr>
                <a:xfrm rot="10800000">
                  <a:off x="6067425" y="-46101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0" name="Google Shape;380;p2"/>
                <p:cNvCxnSpPr/>
                <p:nvPr/>
              </p:nvCxnSpPr>
              <p:spPr>
                <a:xfrm rot="10800000">
                  <a:off x="6067425" y="-52006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1" name="Google Shape;381;p2"/>
                <p:cNvCxnSpPr/>
                <p:nvPr/>
              </p:nvCxnSpPr>
              <p:spPr>
                <a:xfrm rot="10800000">
                  <a:off x="6067425" y="-57721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382" name="Google Shape;382;p2"/>
            <p:cNvGrpSpPr/>
            <p:nvPr/>
          </p:nvGrpSpPr>
          <p:grpSpPr>
            <a:xfrm>
              <a:off x="6299366" y="3469706"/>
              <a:ext cx="6253487" cy="3321180"/>
              <a:chOff x="0" y="0"/>
              <a:chExt cx="12192000" cy="6858000"/>
            </a:xfrm>
          </p:grpSpPr>
          <p:grpSp>
            <p:nvGrpSpPr>
              <p:cNvPr id="383" name="Google Shape;383;p2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384" name="Google Shape;384;p2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5" name="Google Shape;385;p2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6" name="Google Shape;386;p2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7" name="Google Shape;387;p2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8" name="Google Shape;388;p2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9" name="Google Shape;389;p2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0" name="Google Shape;390;p2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1" name="Google Shape;391;p2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2" name="Google Shape;392;p2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3" name="Google Shape;393;p2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4" name="Google Shape;394;p2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5" name="Google Shape;395;p2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6" name="Google Shape;396;p2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7" name="Google Shape;397;p2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8" name="Google Shape;398;p2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9" name="Google Shape;399;p2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0" name="Google Shape;400;p2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1" name="Google Shape;401;p2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2" name="Google Shape;402;p2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3" name="Google Shape;403;p2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04" name="Google Shape;404;p2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405" name="Google Shape;405;p2"/>
                <p:cNvCxnSpPr/>
                <p:nvPr/>
              </p:nvCxnSpPr>
              <p:spPr>
                <a:xfrm rot="10800000">
                  <a:off x="6067425" y="19048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6" name="Google Shape;406;p2"/>
                <p:cNvCxnSpPr/>
                <p:nvPr/>
              </p:nvCxnSpPr>
              <p:spPr>
                <a:xfrm rot="10800000">
                  <a:off x="6067425" y="-571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7" name="Google Shape;407;p2"/>
                <p:cNvCxnSpPr/>
                <p:nvPr/>
              </p:nvCxnSpPr>
              <p:spPr>
                <a:xfrm rot="10800000">
                  <a:off x="6067425" y="-1143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8" name="Google Shape;408;p2"/>
                <p:cNvCxnSpPr/>
                <p:nvPr/>
              </p:nvCxnSpPr>
              <p:spPr>
                <a:xfrm rot="10800000">
                  <a:off x="6067425" y="-1714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9" name="Google Shape;409;p2"/>
                <p:cNvCxnSpPr/>
                <p:nvPr/>
              </p:nvCxnSpPr>
              <p:spPr>
                <a:xfrm rot="10800000">
                  <a:off x="6067425" y="-2286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10" name="Google Shape;410;p2"/>
                <p:cNvCxnSpPr/>
                <p:nvPr/>
              </p:nvCxnSpPr>
              <p:spPr>
                <a:xfrm rot="10800000">
                  <a:off x="6067425" y="-28765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11" name="Google Shape;411;p2"/>
                <p:cNvCxnSpPr/>
                <p:nvPr/>
              </p:nvCxnSpPr>
              <p:spPr>
                <a:xfrm rot="10800000">
                  <a:off x="6067425" y="-34480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12" name="Google Shape;412;p2"/>
                <p:cNvCxnSpPr/>
                <p:nvPr/>
              </p:nvCxnSpPr>
              <p:spPr>
                <a:xfrm rot="10800000">
                  <a:off x="6067425" y="-40386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13" name="Google Shape;413;p2"/>
                <p:cNvCxnSpPr/>
                <p:nvPr/>
              </p:nvCxnSpPr>
              <p:spPr>
                <a:xfrm rot="10800000">
                  <a:off x="6067425" y="-46101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14" name="Google Shape;414;p2"/>
                <p:cNvCxnSpPr/>
                <p:nvPr/>
              </p:nvCxnSpPr>
              <p:spPr>
                <a:xfrm rot="10800000">
                  <a:off x="6067425" y="-52006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15" name="Google Shape;415;p2"/>
                <p:cNvCxnSpPr/>
                <p:nvPr/>
              </p:nvCxnSpPr>
              <p:spPr>
                <a:xfrm rot="10800000">
                  <a:off x="6067425" y="-57721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</p:grpSp>
      </p:grpSp>
      <p:sp>
        <p:nvSpPr>
          <p:cNvPr id="417" name="Google Shape;417;p2"/>
          <p:cNvSpPr txBox="1"/>
          <p:nvPr/>
        </p:nvSpPr>
        <p:spPr>
          <a:xfrm>
            <a:off x="928732" y="2624442"/>
            <a:ext cx="9616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"/>
          <p:cNvSpPr/>
          <p:nvPr/>
        </p:nvSpPr>
        <p:spPr>
          <a:xfrm>
            <a:off x="873091" y="5548386"/>
            <a:ext cx="128132" cy="128132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2"/>
          <p:cNvSpPr/>
          <p:nvPr/>
        </p:nvSpPr>
        <p:spPr>
          <a:xfrm>
            <a:off x="977376" y="5841250"/>
            <a:ext cx="180867" cy="180867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2"/>
          <p:cNvSpPr/>
          <p:nvPr/>
        </p:nvSpPr>
        <p:spPr>
          <a:xfrm>
            <a:off x="1264448" y="5598074"/>
            <a:ext cx="128132" cy="128132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2"/>
          <p:cNvSpPr/>
          <p:nvPr/>
        </p:nvSpPr>
        <p:spPr>
          <a:xfrm>
            <a:off x="676756" y="5912435"/>
            <a:ext cx="69523" cy="69523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2"/>
          <p:cNvSpPr/>
          <p:nvPr/>
        </p:nvSpPr>
        <p:spPr>
          <a:xfrm>
            <a:off x="678866" y="6233421"/>
            <a:ext cx="266769" cy="266769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2"/>
          <p:cNvSpPr/>
          <p:nvPr/>
        </p:nvSpPr>
        <p:spPr>
          <a:xfrm>
            <a:off x="1255084" y="6287476"/>
            <a:ext cx="128132" cy="128132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2"/>
          <p:cNvSpPr/>
          <p:nvPr/>
        </p:nvSpPr>
        <p:spPr>
          <a:xfrm>
            <a:off x="1093358" y="6614058"/>
            <a:ext cx="69523" cy="69523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2"/>
          <p:cNvSpPr/>
          <p:nvPr/>
        </p:nvSpPr>
        <p:spPr>
          <a:xfrm>
            <a:off x="229304" y="5810142"/>
            <a:ext cx="128132" cy="128132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2"/>
          <p:cNvSpPr/>
          <p:nvPr/>
        </p:nvSpPr>
        <p:spPr>
          <a:xfrm>
            <a:off x="1440624" y="5971308"/>
            <a:ext cx="69523" cy="69523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2"/>
          <p:cNvSpPr/>
          <p:nvPr/>
        </p:nvSpPr>
        <p:spPr>
          <a:xfrm>
            <a:off x="1677037" y="6290844"/>
            <a:ext cx="46081" cy="46081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2"/>
          <p:cNvSpPr/>
          <p:nvPr/>
        </p:nvSpPr>
        <p:spPr>
          <a:xfrm>
            <a:off x="515746" y="6630082"/>
            <a:ext cx="46081" cy="46081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2"/>
          <p:cNvSpPr/>
          <p:nvPr/>
        </p:nvSpPr>
        <p:spPr>
          <a:xfrm>
            <a:off x="1601592" y="6638346"/>
            <a:ext cx="46081" cy="46081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2"/>
          <p:cNvSpPr/>
          <p:nvPr/>
        </p:nvSpPr>
        <p:spPr>
          <a:xfrm>
            <a:off x="171650" y="6210565"/>
            <a:ext cx="180867" cy="180867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2"/>
          <p:cNvSpPr/>
          <p:nvPr/>
        </p:nvSpPr>
        <p:spPr>
          <a:xfrm>
            <a:off x="9977973" y="487088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2"/>
          <p:cNvSpPr/>
          <p:nvPr/>
        </p:nvSpPr>
        <p:spPr>
          <a:xfrm>
            <a:off x="10082258" y="779952"/>
            <a:ext cx="180867" cy="180867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2"/>
          <p:cNvSpPr/>
          <p:nvPr/>
        </p:nvSpPr>
        <p:spPr>
          <a:xfrm>
            <a:off x="10369330" y="536776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2"/>
          <p:cNvSpPr/>
          <p:nvPr/>
        </p:nvSpPr>
        <p:spPr>
          <a:xfrm>
            <a:off x="9781638" y="851137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2"/>
          <p:cNvSpPr/>
          <p:nvPr/>
        </p:nvSpPr>
        <p:spPr>
          <a:xfrm>
            <a:off x="9783748" y="1172123"/>
            <a:ext cx="266769" cy="266769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2"/>
          <p:cNvSpPr/>
          <p:nvPr/>
        </p:nvSpPr>
        <p:spPr>
          <a:xfrm>
            <a:off x="10359966" y="1226178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2"/>
          <p:cNvSpPr/>
          <p:nvPr/>
        </p:nvSpPr>
        <p:spPr>
          <a:xfrm>
            <a:off x="10198240" y="1552760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2"/>
          <p:cNvSpPr/>
          <p:nvPr/>
        </p:nvSpPr>
        <p:spPr>
          <a:xfrm>
            <a:off x="9334186" y="748844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2"/>
          <p:cNvSpPr/>
          <p:nvPr/>
        </p:nvSpPr>
        <p:spPr>
          <a:xfrm>
            <a:off x="10545506" y="910010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2"/>
          <p:cNvSpPr/>
          <p:nvPr/>
        </p:nvSpPr>
        <p:spPr>
          <a:xfrm>
            <a:off x="10781919" y="1229546"/>
            <a:ext cx="46081" cy="46081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2"/>
          <p:cNvSpPr/>
          <p:nvPr/>
        </p:nvSpPr>
        <p:spPr>
          <a:xfrm>
            <a:off x="9620628" y="1568784"/>
            <a:ext cx="46081" cy="46081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2"/>
          <p:cNvSpPr/>
          <p:nvPr/>
        </p:nvSpPr>
        <p:spPr>
          <a:xfrm>
            <a:off x="10706474" y="1577048"/>
            <a:ext cx="46081" cy="46081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2"/>
          <p:cNvSpPr/>
          <p:nvPr/>
        </p:nvSpPr>
        <p:spPr>
          <a:xfrm>
            <a:off x="9217385" y="1295167"/>
            <a:ext cx="180867" cy="180867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2"/>
          <p:cNvSpPr/>
          <p:nvPr/>
        </p:nvSpPr>
        <p:spPr>
          <a:xfrm>
            <a:off x="11327726" y="181881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2"/>
          <p:cNvSpPr/>
          <p:nvPr/>
        </p:nvSpPr>
        <p:spPr>
          <a:xfrm>
            <a:off x="11564139" y="501417"/>
            <a:ext cx="46081" cy="46081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2"/>
          <p:cNvSpPr/>
          <p:nvPr/>
        </p:nvSpPr>
        <p:spPr>
          <a:xfrm>
            <a:off x="11488694" y="848919"/>
            <a:ext cx="46081" cy="46081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2"/>
          <p:cNvSpPr/>
          <p:nvPr/>
        </p:nvSpPr>
        <p:spPr>
          <a:xfrm>
            <a:off x="11918293" y="181208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2"/>
          <p:cNvSpPr/>
          <p:nvPr/>
        </p:nvSpPr>
        <p:spPr>
          <a:xfrm>
            <a:off x="10795286" y="558364"/>
            <a:ext cx="180867" cy="180867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2"/>
          <p:cNvSpPr/>
          <p:nvPr/>
        </p:nvSpPr>
        <p:spPr>
          <a:xfrm>
            <a:off x="10980543" y="292234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2"/>
          <p:cNvSpPr/>
          <p:nvPr/>
        </p:nvSpPr>
        <p:spPr>
          <a:xfrm>
            <a:off x="10661371" y="255378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2"/>
          <p:cNvSpPr/>
          <p:nvPr/>
        </p:nvSpPr>
        <p:spPr>
          <a:xfrm>
            <a:off x="11890984" y="574627"/>
            <a:ext cx="266769" cy="266769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2"/>
          <p:cNvSpPr/>
          <p:nvPr/>
        </p:nvSpPr>
        <p:spPr>
          <a:xfrm>
            <a:off x="11239699" y="630419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2"/>
          <p:cNvSpPr/>
          <p:nvPr/>
        </p:nvSpPr>
        <p:spPr>
          <a:xfrm>
            <a:off x="11077973" y="957001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6" name="Google Shape;456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47650" cy="285750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2"/>
          <p:cNvSpPr txBox="1"/>
          <p:nvPr/>
        </p:nvSpPr>
        <p:spPr>
          <a:xfrm>
            <a:off x="614714" y="590495"/>
            <a:ext cx="10725656" cy="763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215900" lvl="0" indent="0" algn="l" rtl="0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en" sz="3600" dirty="0">
                <a:solidFill>
                  <a:srgbClr val="28414F"/>
                </a:solidFill>
                <a:latin typeface="Times New Roman" panose="02020603050405020304" pitchFamily="18" charset="0"/>
                <a:ea typeface="Lexend Deca"/>
                <a:cs typeface="Times New Roman" panose="02020603050405020304" pitchFamily="18" charset="0"/>
                <a:sym typeface="Lexend Deca"/>
              </a:rPr>
              <a:t>I.</a:t>
            </a:r>
            <a:r>
              <a:rPr kumimoji="0" lang="en" sz="3600" b="0" i="0" u="none" strike="noStrike" kern="0" cap="none" spc="0" normalizeH="0" baseline="0" noProof="0" dirty="0">
                <a:ln>
                  <a:noFill/>
                </a:ln>
                <a:solidFill>
                  <a:srgbClr val="28414F"/>
                </a:solidFill>
                <a:effectLst/>
                <a:uLnTx/>
                <a:uFillTx/>
                <a:latin typeface="Times New Roman" panose="02020603050405020304" pitchFamily="18" charset="0"/>
                <a:ea typeface="Lexend Deca"/>
                <a:cs typeface="Times New Roman" panose="02020603050405020304" pitchFamily="18" charset="0"/>
                <a:sym typeface="Lexend Deca"/>
              </a:rPr>
              <a:t>GIỚI THIỆU THÀNH VIÊN:</a:t>
            </a:r>
            <a:endParaRPr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6729BF-319B-E76B-FEC3-8C6A5D5D9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047" y="1382712"/>
            <a:ext cx="3708133" cy="797328"/>
          </a:xfrm>
        </p:spPr>
        <p:txBody>
          <a:bodyPr/>
          <a:lstStyle/>
          <a:p>
            <a:r>
              <a:rPr lang="en-US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Linh Chi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70417FB-E859-A5F0-EC91-B50A9808E987}"/>
              </a:ext>
            </a:extLst>
          </p:cNvPr>
          <p:cNvSpPr txBox="1">
            <a:spLocks/>
          </p:cNvSpPr>
          <p:nvPr/>
        </p:nvSpPr>
        <p:spPr>
          <a:xfrm>
            <a:off x="6731748" y="1357141"/>
            <a:ext cx="4619242" cy="736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Anh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F6A0F267-0622-DAA6-767B-6E016F6C2AF0}"/>
              </a:ext>
            </a:extLst>
          </p:cNvPr>
          <p:cNvSpPr txBox="1">
            <a:spLocks/>
          </p:cNvSpPr>
          <p:nvPr/>
        </p:nvSpPr>
        <p:spPr>
          <a:xfrm>
            <a:off x="5015086" y="2215894"/>
            <a:ext cx="2742176" cy="752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</a:t>
            </a:r>
            <a:r>
              <a:rPr lang="en-US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r>
              <a:rPr lang="en-US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My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98DC93BC-8A2A-F493-60BC-99395F276FF9}"/>
              </a:ext>
            </a:extLst>
          </p:cNvPr>
          <p:cNvSpPr txBox="1">
            <a:spLocks/>
          </p:cNvSpPr>
          <p:nvPr/>
        </p:nvSpPr>
        <p:spPr>
          <a:xfrm>
            <a:off x="1671391" y="3836857"/>
            <a:ext cx="4287261" cy="72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Trang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EA287E99-22B8-51B6-AF57-06B453390CC2}"/>
              </a:ext>
            </a:extLst>
          </p:cNvPr>
          <p:cNvSpPr txBox="1">
            <a:spLocks/>
          </p:cNvSpPr>
          <p:nvPr/>
        </p:nvSpPr>
        <p:spPr>
          <a:xfrm>
            <a:off x="7550700" y="3053081"/>
            <a:ext cx="4196172" cy="840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i="1" dirty="0" err="1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i="1" dirty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Khánh Ly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63F72949-B2F6-0309-2214-BF765D1C4BCF}"/>
              </a:ext>
            </a:extLst>
          </p:cNvPr>
          <p:cNvSpPr txBox="1">
            <a:spLocks/>
          </p:cNvSpPr>
          <p:nvPr/>
        </p:nvSpPr>
        <p:spPr>
          <a:xfrm>
            <a:off x="1721387" y="5237396"/>
            <a:ext cx="4058784" cy="69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Huy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78852495-7B1A-2F74-AC31-E774A780FF89}"/>
              </a:ext>
            </a:extLst>
          </p:cNvPr>
          <p:cNvSpPr txBox="1">
            <a:spLocks/>
          </p:cNvSpPr>
          <p:nvPr/>
        </p:nvSpPr>
        <p:spPr>
          <a:xfrm>
            <a:off x="976293" y="2698179"/>
            <a:ext cx="4554870" cy="869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Quàng</a:t>
            </a:r>
            <a:r>
              <a:rPr lang="en-US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endParaRPr lang="en-US" i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47945121-058F-C9D4-6CBE-ADF03C7E6B94}"/>
              </a:ext>
            </a:extLst>
          </p:cNvPr>
          <p:cNvSpPr txBox="1">
            <a:spLocks/>
          </p:cNvSpPr>
          <p:nvPr/>
        </p:nvSpPr>
        <p:spPr>
          <a:xfrm>
            <a:off x="7564841" y="5287676"/>
            <a:ext cx="4022338" cy="773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i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Tòng</a:t>
            </a:r>
            <a:r>
              <a:rPr lang="en-US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i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endParaRPr lang="en-US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9DB78215-7A3E-00FC-5B2D-F2746FB23517}"/>
              </a:ext>
            </a:extLst>
          </p:cNvPr>
          <p:cNvSpPr txBox="1">
            <a:spLocks/>
          </p:cNvSpPr>
          <p:nvPr/>
        </p:nvSpPr>
        <p:spPr>
          <a:xfrm>
            <a:off x="6250904" y="4392288"/>
            <a:ext cx="3561624" cy="84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" grpId="0" animBg="1"/>
      <p:bldP spid="457" grpId="0"/>
      <p:bldP spid="3" grpId="0"/>
      <p:bldP spid="5" grpId="0"/>
      <p:bldP spid="7" grpId="0"/>
      <p:bldP spid="8" grpId="0"/>
      <p:bldP spid="10" grpId="0"/>
      <p:bldP spid="11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CE9F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"/>
          <p:cNvSpPr/>
          <p:nvPr/>
        </p:nvSpPr>
        <p:spPr>
          <a:xfrm>
            <a:off x="494130" y="353876"/>
            <a:ext cx="11334900" cy="6019800"/>
          </a:xfrm>
          <a:prstGeom prst="roundRect">
            <a:avLst>
              <a:gd name="adj" fmla="val 7456"/>
            </a:avLst>
          </a:prstGeom>
          <a:solidFill>
            <a:srgbClr val="EEE2C0"/>
          </a:solidFill>
          <a:ln w="38100" cap="flat" cmpd="sng">
            <a:solidFill>
              <a:srgbClr val="F8F5E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65" name="Google Shape;465;p3"/>
          <p:cNvGrpSpPr/>
          <p:nvPr/>
        </p:nvGrpSpPr>
        <p:grpSpPr>
          <a:xfrm>
            <a:off x="500466" y="454562"/>
            <a:ext cx="11329081" cy="5948735"/>
            <a:chOff x="389475" y="404047"/>
            <a:chExt cx="12173953" cy="6392365"/>
          </a:xfrm>
        </p:grpSpPr>
        <p:grpSp>
          <p:nvGrpSpPr>
            <p:cNvPr id="466" name="Google Shape;466;p3"/>
            <p:cNvGrpSpPr/>
            <p:nvPr/>
          </p:nvGrpSpPr>
          <p:grpSpPr>
            <a:xfrm>
              <a:off x="400050" y="409573"/>
              <a:ext cx="6253487" cy="3321180"/>
              <a:chOff x="0" y="0"/>
              <a:chExt cx="12192000" cy="6858000"/>
            </a:xfrm>
          </p:grpSpPr>
          <p:grpSp>
            <p:nvGrpSpPr>
              <p:cNvPr id="467" name="Google Shape;467;p3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468" name="Google Shape;468;p3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69" name="Google Shape;469;p3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70" name="Google Shape;470;p3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71" name="Google Shape;471;p3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72" name="Google Shape;472;p3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73" name="Google Shape;473;p3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74" name="Google Shape;474;p3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75" name="Google Shape;475;p3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76" name="Google Shape;476;p3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77" name="Google Shape;477;p3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78" name="Google Shape;478;p3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79" name="Google Shape;479;p3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80" name="Google Shape;480;p3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81" name="Google Shape;481;p3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82" name="Google Shape;482;p3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83" name="Google Shape;483;p3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84" name="Google Shape;484;p3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85" name="Google Shape;485;p3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86" name="Google Shape;486;p3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87" name="Google Shape;487;p3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88" name="Google Shape;488;p3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489" name="Google Shape;489;p3"/>
                <p:cNvCxnSpPr/>
                <p:nvPr/>
              </p:nvCxnSpPr>
              <p:spPr>
                <a:xfrm rot="10800000">
                  <a:off x="6067425" y="19048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90" name="Google Shape;490;p3"/>
                <p:cNvCxnSpPr/>
                <p:nvPr/>
              </p:nvCxnSpPr>
              <p:spPr>
                <a:xfrm rot="10800000">
                  <a:off x="6067425" y="-571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91" name="Google Shape;491;p3"/>
                <p:cNvCxnSpPr/>
                <p:nvPr/>
              </p:nvCxnSpPr>
              <p:spPr>
                <a:xfrm rot="10800000">
                  <a:off x="6067425" y="-1143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92" name="Google Shape;492;p3"/>
                <p:cNvCxnSpPr/>
                <p:nvPr/>
              </p:nvCxnSpPr>
              <p:spPr>
                <a:xfrm rot="10800000">
                  <a:off x="6067425" y="-1714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93" name="Google Shape;493;p3"/>
                <p:cNvCxnSpPr/>
                <p:nvPr/>
              </p:nvCxnSpPr>
              <p:spPr>
                <a:xfrm rot="10800000">
                  <a:off x="6067425" y="-2286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94" name="Google Shape;494;p3"/>
                <p:cNvCxnSpPr/>
                <p:nvPr/>
              </p:nvCxnSpPr>
              <p:spPr>
                <a:xfrm rot="10800000">
                  <a:off x="6067425" y="-28765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95" name="Google Shape;495;p3"/>
                <p:cNvCxnSpPr/>
                <p:nvPr/>
              </p:nvCxnSpPr>
              <p:spPr>
                <a:xfrm rot="10800000">
                  <a:off x="6067425" y="-34480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96" name="Google Shape;496;p3"/>
                <p:cNvCxnSpPr/>
                <p:nvPr/>
              </p:nvCxnSpPr>
              <p:spPr>
                <a:xfrm rot="10800000">
                  <a:off x="6067425" y="-40386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97" name="Google Shape;497;p3"/>
                <p:cNvCxnSpPr/>
                <p:nvPr/>
              </p:nvCxnSpPr>
              <p:spPr>
                <a:xfrm rot="10800000">
                  <a:off x="6067425" y="-46101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98" name="Google Shape;498;p3"/>
                <p:cNvCxnSpPr/>
                <p:nvPr/>
              </p:nvCxnSpPr>
              <p:spPr>
                <a:xfrm rot="10800000">
                  <a:off x="6067425" y="-52006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99" name="Google Shape;499;p3"/>
                <p:cNvCxnSpPr/>
                <p:nvPr/>
              </p:nvCxnSpPr>
              <p:spPr>
                <a:xfrm rot="10800000">
                  <a:off x="6067425" y="-57721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500" name="Google Shape;500;p3"/>
            <p:cNvGrpSpPr/>
            <p:nvPr/>
          </p:nvGrpSpPr>
          <p:grpSpPr>
            <a:xfrm>
              <a:off x="389475" y="3475232"/>
              <a:ext cx="6253487" cy="3321180"/>
              <a:chOff x="0" y="0"/>
              <a:chExt cx="12192000" cy="6858000"/>
            </a:xfrm>
          </p:grpSpPr>
          <p:grpSp>
            <p:nvGrpSpPr>
              <p:cNvPr id="501" name="Google Shape;501;p3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502" name="Google Shape;502;p3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03" name="Google Shape;503;p3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04" name="Google Shape;504;p3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05" name="Google Shape;505;p3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06" name="Google Shape;506;p3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07" name="Google Shape;507;p3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08" name="Google Shape;508;p3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09" name="Google Shape;509;p3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10" name="Google Shape;510;p3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11" name="Google Shape;511;p3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12" name="Google Shape;512;p3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13" name="Google Shape;513;p3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14" name="Google Shape;514;p3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15" name="Google Shape;515;p3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16" name="Google Shape;516;p3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17" name="Google Shape;517;p3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18" name="Google Shape;518;p3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19" name="Google Shape;519;p3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20" name="Google Shape;520;p3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21" name="Google Shape;521;p3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22" name="Google Shape;522;p3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523" name="Google Shape;523;p3"/>
                <p:cNvCxnSpPr/>
                <p:nvPr/>
              </p:nvCxnSpPr>
              <p:spPr>
                <a:xfrm rot="10800000">
                  <a:off x="6067425" y="19048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24" name="Google Shape;524;p3"/>
                <p:cNvCxnSpPr/>
                <p:nvPr/>
              </p:nvCxnSpPr>
              <p:spPr>
                <a:xfrm rot="10800000">
                  <a:off x="6067425" y="-571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25" name="Google Shape;525;p3"/>
                <p:cNvCxnSpPr/>
                <p:nvPr/>
              </p:nvCxnSpPr>
              <p:spPr>
                <a:xfrm rot="10800000">
                  <a:off x="6067425" y="-1143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26" name="Google Shape;526;p3"/>
                <p:cNvCxnSpPr/>
                <p:nvPr/>
              </p:nvCxnSpPr>
              <p:spPr>
                <a:xfrm rot="10800000">
                  <a:off x="6067425" y="-1714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27" name="Google Shape;527;p3"/>
                <p:cNvCxnSpPr/>
                <p:nvPr/>
              </p:nvCxnSpPr>
              <p:spPr>
                <a:xfrm rot="10800000">
                  <a:off x="6067425" y="-2286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28" name="Google Shape;528;p3"/>
                <p:cNvCxnSpPr/>
                <p:nvPr/>
              </p:nvCxnSpPr>
              <p:spPr>
                <a:xfrm rot="10800000">
                  <a:off x="6067425" y="-28765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29" name="Google Shape;529;p3"/>
                <p:cNvCxnSpPr/>
                <p:nvPr/>
              </p:nvCxnSpPr>
              <p:spPr>
                <a:xfrm rot="10800000">
                  <a:off x="6067425" y="-34480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30" name="Google Shape;530;p3"/>
                <p:cNvCxnSpPr/>
                <p:nvPr/>
              </p:nvCxnSpPr>
              <p:spPr>
                <a:xfrm rot="10800000">
                  <a:off x="6067425" y="-40386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31" name="Google Shape;531;p3"/>
                <p:cNvCxnSpPr/>
                <p:nvPr/>
              </p:nvCxnSpPr>
              <p:spPr>
                <a:xfrm rot="10800000">
                  <a:off x="6067425" y="-46101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32" name="Google Shape;532;p3"/>
                <p:cNvCxnSpPr/>
                <p:nvPr/>
              </p:nvCxnSpPr>
              <p:spPr>
                <a:xfrm rot="10800000">
                  <a:off x="6067425" y="-52006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33" name="Google Shape;533;p3"/>
                <p:cNvCxnSpPr/>
                <p:nvPr/>
              </p:nvCxnSpPr>
              <p:spPr>
                <a:xfrm rot="10800000">
                  <a:off x="6067425" y="-57721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534" name="Google Shape;534;p3"/>
            <p:cNvGrpSpPr/>
            <p:nvPr/>
          </p:nvGrpSpPr>
          <p:grpSpPr>
            <a:xfrm>
              <a:off x="6309941" y="404047"/>
              <a:ext cx="6253487" cy="3321180"/>
              <a:chOff x="0" y="0"/>
              <a:chExt cx="12192000" cy="6858000"/>
            </a:xfrm>
          </p:grpSpPr>
          <p:grpSp>
            <p:nvGrpSpPr>
              <p:cNvPr id="535" name="Google Shape;535;p3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536" name="Google Shape;536;p3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37" name="Google Shape;537;p3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38" name="Google Shape;538;p3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39" name="Google Shape;539;p3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40" name="Google Shape;540;p3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41" name="Google Shape;541;p3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42" name="Google Shape;542;p3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43" name="Google Shape;543;p3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44" name="Google Shape;544;p3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45" name="Google Shape;545;p3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46" name="Google Shape;546;p3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47" name="Google Shape;547;p3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48" name="Google Shape;548;p3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49" name="Google Shape;549;p3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50" name="Google Shape;550;p3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51" name="Google Shape;551;p3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52" name="Google Shape;552;p3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53" name="Google Shape;553;p3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54" name="Google Shape;554;p3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55" name="Google Shape;555;p3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56" name="Google Shape;556;p3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557" name="Google Shape;557;p3"/>
                <p:cNvCxnSpPr/>
                <p:nvPr/>
              </p:nvCxnSpPr>
              <p:spPr>
                <a:xfrm rot="10800000">
                  <a:off x="6067425" y="19048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58" name="Google Shape;558;p3"/>
                <p:cNvCxnSpPr/>
                <p:nvPr/>
              </p:nvCxnSpPr>
              <p:spPr>
                <a:xfrm rot="10800000">
                  <a:off x="6067425" y="-571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59" name="Google Shape;559;p3"/>
                <p:cNvCxnSpPr/>
                <p:nvPr/>
              </p:nvCxnSpPr>
              <p:spPr>
                <a:xfrm rot="10800000">
                  <a:off x="6067425" y="-1143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60" name="Google Shape;560;p3"/>
                <p:cNvCxnSpPr/>
                <p:nvPr/>
              </p:nvCxnSpPr>
              <p:spPr>
                <a:xfrm rot="10800000">
                  <a:off x="6067425" y="-1714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61" name="Google Shape;561;p3"/>
                <p:cNvCxnSpPr/>
                <p:nvPr/>
              </p:nvCxnSpPr>
              <p:spPr>
                <a:xfrm rot="10800000">
                  <a:off x="6067425" y="-2286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62" name="Google Shape;562;p3"/>
                <p:cNvCxnSpPr/>
                <p:nvPr/>
              </p:nvCxnSpPr>
              <p:spPr>
                <a:xfrm rot="10800000">
                  <a:off x="6067425" y="-28765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63" name="Google Shape;563;p3"/>
                <p:cNvCxnSpPr/>
                <p:nvPr/>
              </p:nvCxnSpPr>
              <p:spPr>
                <a:xfrm rot="10800000">
                  <a:off x="6067425" y="-34480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64" name="Google Shape;564;p3"/>
                <p:cNvCxnSpPr/>
                <p:nvPr/>
              </p:nvCxnSpPr>
              <p:spPr>
                <a:xfrm rot="10800000">
                  <a:off x="6067425" y="-40386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65" name="Google Shape;565;p3"/>
                <p:cNvCxnSpPr/>
                <p:nvPr/>
              </p:nvCxnSpPr>
              <p:spPr>
                <a:xfrm rot="10800000">
                  <a:off x="6067425" y="-46101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66" name="Google Shape;566;p3"/>
                <p:cNvCxnSpPr/>
                <p:nvPr/>
              </p:nvCxnSpPr>
              <p:spPr>
                <a:xfrm rot="10800000">
                  <a:off x="6067425" y="-52006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67" name="Google Shape;567;p3"/>
                <p:cNvCxnSpPr/>
                <p:nvPr/>
              </p:nvCxnSpPr>
              <p:spPr>
                <a:xfrm rot="10800000">
                  <a:off x="6067425" y="-57721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568" name="Google Shape;568;p3"/>
            <p:cNvGrpSpPr/>
            <p:nvPr/>
          </p:nvGrpSpPr>
          <p:grpSpPr>
            <a:xfrm>
              <a:off x="6299366" y="3469706"/>
              <a:ext cx="6253487" cy="3321180"/>
              <a:chOff x="0" y="0"/>
              <a:chExt cx="12192000" cy="6858000"/>
            </a:xfrm>
          </p:grpSpPr>
          <p:grpSp>
            <p:nvGrpSpPr>
              <p:cNvPr id="569" name="Google Shape;569;p3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570" name="Google Shape;570;p3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71" name="Google Shape;571;p3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72" name="Google Shape;572;p3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73" name="Google Shape;573;p3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74" name="Google Shape;574;p3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75" name="Google Shape;575;p3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76" name="Google Shape;576;p3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77" name="Google Shape;577;p3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78" name="Google Shape;578;p3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79" name="Google Shape;579;p3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80" name="Google Shape;580;p3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81" name="Google Shape;581;p3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82" name="Google Shape;582;p3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83" name="Google Shape;583;p3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84" name="Google Shape;584;p3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85" name="Google Shape;585;p3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86" name="Google Shape;586;p3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87" name="Google Shape;587;p3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88" name="Google Shape;588;p3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89" name="Google Shape;589;p3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90" name="Google Shape;590;p3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591" name="Google Shape;591;p3"/>
                <p:cNvCxnSpPr/>
                <p:nvPr/>
              </p:nvCxnSpPr>
              <p:spPr>
                <a:xfrm rot="10800000">
                  <a:off x="6067425" y="19048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92" name="Google Shape;592;p3"/>
                <p:cNvCxnSpPr/>
                <p:nvPr/>
              </p:nvCxnSpPr>
              <p:spPr>
                <a:xfrm rot="10800000">
                  <a:off x="6067425" y="-571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93" name="Google Shape;593;p3"/>
                <p:cNvCxnSpPr/>
                <p:nvPr/>
              </p:nvCxnSpPr>
              <p:spPr>
                <a:xfrm rot="10800000">
                  <a:off x="6067425" y="-1143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94" name="Google Shape;594;p3"/>
                <p:cNvCxnSpPr/>
                <p:nvPr/>
              </p:nvCxnSpPr>
              <p:spPr>
                <a:xfrm rot="10800000">
                  <a:off x="6067425" y="-1714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95" name="Google Shape;595;p3"/>
                <p:cNvCxnSpPr/>
                <p:nvPr/>
              </p:nvCxnSpPr>
              <p:spPr>
                <a:xfrm rot="10800000">
                  <a:off x="6067425" y="-2286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96" name="Google Shape;596;p3"/>
                <p:cNvCxnSpPr/>
                <p:nvPr/>
              </p:nvCxnSpPr>
              <p:spPr>
                <a:xfrm rot="10800000">
                  <a:off x="6067425" y="-28765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97" name="Google Shape;597;p3"/>
                <p:cNvCxnSpPr/>
                <p:nvPr/>
              </p:nvCxnSpPr>
              <p:spPr>
                <a:xfrm rot="10800000">
                  <a:off x="6067425" y="-34480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98" name="Google Shape;598;p3"/>
                <p:cNvCxnSpPr/>
                <p:nvPr/>
              </p:nvCxnSpPr>
              <p:spPr>
                <a:xfrm rot="10800000">
                  <a:off x="6067425" y="-40386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99" name="Google Shape;599;p3"/>
                <p:cNvCxnSpPr/>
                <p:nvPr/>
              </p:nvCxnSpPr>
              <p:spPr>
                <a:xfrm rot="10800000">
                  <a:off x="6067425" y="-46101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600" name="Google Shape;600;p3"/>
                <p:cNvCxnSpPr/>
                <p:nvPr/>
              </p:nvCxnSpPr>
              <p:spPr>
                <a:xfrm rot="10800000">
                  <a:off x="6067425" y="-52006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601" name="Google Shape;601;p3"/>
                <p:cNvCxnSpPr/>
                <p:nvPr/>
              </p:nvCxnSpPr>
              <p:spPr>
                <a:xfrm rot="10800000">
                  <a:off x="6067425" y="-57721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</p:grpSp>
      </p:grpSp>
      <p:pic>
        <p:nvPicPr>
          <p:cNvPr id="602" name="Google Shape;602;p3"/>
          <p:cNvPicPr preferRelativeResize="0"/>
          <p:nvPr/>
        </p:nvPicPr>
        <p:blipFill rotWithShape="1">
          <a:blip r:embed="rId3">
            <a:alphaModFix/>
          </a:blip>
          <a:srcRect t="22370" b="18429"/>
          <a:stretch/>
        </p:blipFill>
        <p:spPr>
          <a:xfrm rot="-893386">
            <a:off x="9394031" y="3999005"/>
            <a:ext cx="3839894" cy="3305032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3"/>
          <p:cNvSpPr txBox="1"/>
          <p:nvPr/>
        </p:nvSpPr>
        <p:spPr>
          <a:xfrm rot="-339704">
            <a:off x="1500998" y="452884"/>
            <a:ext cx="2800663" cy="307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3"/>
          <p:cNvSpPr/>
          <p:nvPr/>
        </p:nvSpPr>
        <p:spPr>
          <a:xfrm>
            <a:off x="9977973" y="487088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Google Shape;605;p3"/>
          <p:cNvSpPr/>
          <p:nvPr/>
        </p:nvSpPr>
        <p:spPr>
          <a:xfrm>
            <a:off x="10082258" y="779952"/>
            <a:ext cx="180867" cy="180867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Google Shape;606;p3"/>
          <p:cNvSpPr/>
          <p:nvPr/>
        </p:nvSpPr>
        <p:spPr>
          <a:xfrm>
            <a:off x="10369330" y="536776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3"/>
          <p:cNvSpPr/>
          <p:nvPr/>
        </p:nvSpPr>
        <p:spPr>
          <a:xfrm>
            <a:off x="9781638" y="851137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8" name="Google Shape;608;p3"/>
          <p:cNvSpPr/>
          <p:nvPr/>
        </p:nvSpPr>
        <p:spPr>
          <a:xfrm>
            <a:off x="9783748" y="1172123"/>
            <a:ext cx="266769" cy="266769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p3"/>
          <p:cNvSpPr/>
          <p:nvPr/>
        </p:nvSpPr>
        <p:spPr>
          <a:xfrm>
            <a:off x="10359966" y="1226178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Google Shape;610;p3"/>
          <p:cNvSpPr/>
          <p:nvPr/>
        </p:nvSpPr>
        <p:spPr>
          <a:xfrm>
            <a:off x="10198240" y="1552760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1" name="Google Shape;611;p3"/>
          <p:cNvSpPr/>
          <p:nvPr/>
        </p:nvSpPr>
        <p:spPr>
          <a:xfrm>
            <a:off x="9334186" y="748844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2" name="Google Shape;612;p3"/>
          <p:cNvSpPr/>
          <p:nvPr/>
        </p:nvSpPr>
        <p:spPr>
          <a:xfrm>
            <a:off x="10545506" y="910010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Google Shape;613;p3"/>
          <p:cNvSpPr/>
          <p:nvPr/>
        </p:nvSpPr>
        <p:spPr>
          <a:xfrm>
            <a:off x="10781919" y="1229546"/>
            <a:ext cx="46081" cy="46081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4" name="Google Shape;614;p3"/>
          <p:cNvSpPr/>
          <p:nvPr/>
        </p:nvSpPr>
        <p:spPr>
          <a:xfrm>
            <a:off x="9620628" y="1568784"/>
            <a:ext cx="46081" cy="46081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5" name="Google Shape;615;p3"/>
          <p:cNvSpPr/>
          <p:nvPr/>
        </p:nvSpPr>
        <p:spPr>
          <a:xfrm>
            <a:off x="10706474" y="1577048"/>
            <a:ext cx="46081" cy="46081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Google Shape;616;p3"/>
          <p:cNvSpPr/>
          <p:nvPr/>
        </p:nvSpPr>
        <p:spPr>
          <a:xfrm>
            <a:off x="9217385" y="1295167"/>
            <a:ext cx="180867" cy="180867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Google Shape;617;p3"/>
          <p:cNvSpPr/>
          <p:nvPr/>
        </p:nvSpPr>
        <p:spPr>
          <a:xfrm>
            <a:off x="11327726" y="181881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Google Shape;618;p3"/>
          <p:cNvSpPr/>
          <p:nvPr/>
        </p:nvSpPr>
        <p:spPr>
          <a:xfrm>
            <a:off x="11564139" y="501417"/>
            <a:ext cx="46081" cy="46081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Google Shape;619;p3"/>
          <p:cNvSpPr/>
          <p:nvPr/>
        </p:nvSpPr>
        <p:spPr>
          <a:xfrm>
            <a:off x="11488694" y="848919"/>
            <a:ext cx="46081" cy="46081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Google Shape;620;p3"/>
          <p:cNvSpPr/>
          <p:nvPr/>
        </p:nvSpPr>
        <p:spPr>
          <a:xfrm>
            <a:off x="11918293" y="181208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p3"/>
          <p:cNvSpPr/>
          <p:nvPr/>
        </p:nvSpPr>
        <p:spPr>
          <a:xfrm>
            <a:off x="10795286" y="558364"/>
            <a:ext cx="180867" cy="180867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p3"/>
          <p:cNvSpPr/>
          <p:nvPr/>
        </p:nvSpPr>
        <p:spPr>
          <a:xfrm>
            <a:off x="10980543" y="292234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3" name="Google Shape;623;p3"/>
          <p:cNvSpPr/>
          <p:nvPr/>
        </p:nvSpPr>
        <p:spPr>
          <a:xfrm>
            <a:off x="10661371" y="255378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p3"/>
          <p:cNvSpPr/>
          <p:nvPr/>
        </p:nvSpPr>
        <p:spPr>
          <a:xfrm>
            <a:off x="11890984" y="574627"/>
            <a:ext cx="266769" cy="266769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p3"/>
          <p:cNvSpPr/>
          <p:nvPr/>
        </p:nvSpPr>
        <p:spPr>
          <a:xfrm>
            <a:off x="11239699" y="630419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6" name="Google Shape;626;p3"/>
          <p:cNvSpPr/>
          <p:nvPr/>
        </p:nvSpPr>
        <p:spPr>
          <a:xfrm>
            <a:off x="11077973" y="957001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7" name="Google Shape;627;p3"/>
          <p:cNvSpPr/>
          <p:nvPr/>
        </p:nvSpPr>
        <p:spPr>
          <a:xfrm>
            <a:off x="1019612" y="5515614"/>
            <a:ext cx="69523" cy="69523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8" name="Google Shape;628;p3"/>
          <p:cNvSpPr/>
          <p:nvPr/>
        </p:nvSpPr>
        <p:spPr>
          <a:xfrm>
            <a:off x="1436214" y="6217237"/>
            <a:ext cx="69523" cy="69523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9" name="Google Shape;629;p3"/>
          <p:cNvSpPr/>
          <p:nvPr/>
        </p:nvSpPr>
        <p:spPr>
          <a:xfrm>
            <a:off x="1783480" y="5574487"/>
            <a:ext cx="69523" cy="69523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0" name="Google Shape;630;p3"/>
          <p:cNvSpPr/>
          <p:nvPr/>
        </p:nvSpPr>
        <p:spPr>
          <a:xfrm>
            <a:off x="2019893" y="5894023"/>
            <a:ext cx="46081" cy="46081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1" name="Google Shape;631;p3"/>
          <p:cNvSpPr/>
          <p:nvPr/>
        </p:nvSpPr>
        <p:spPr>
          <a:xfrm>
            <a:off x="858602" y="6233261"/>
            <a:ext cx="46081" cy="46081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2" name="Google Shape;632;p3"/>
          <p:cNvSpPr/>
          <p:nvPr/>
        </p:nvSpPr>
        <p:spPr>
          <a:xfrm>
            <a:off x="1944448" y="6241525"/>
            <a:ext cx="46081" cy="46081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3454F20-67B6-0DC2-339E-C0E1D9BC2F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4236" y="487331"/>
            <a:ext cx="9144000" cy="909146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II.Nội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D13B771-C205-85FC-C858-B05680B62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4236" y="1813920"/>
            <a:ext cx="11045682" cy="3723959"/>
          </a:xfrm>
        </p:spPr>
        <p:txBody>
          <a:bodyPr>
            <a:normAutofit/>
          </a:bodyPr>
          <a:lstStyle/>
          <a:p>
            <a:pPr marL="50800" indent="0" algn="l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1.NGUYÊN LIỆU ĐỂ LÀM RƯỢU NẾP CẨM</a:t>
            </a:r>
          </a:p>
          <a:p>
            <a:pPr marL="50800" indent="0" algn="l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2.DỤNG CỤ</a:t>
            </a:r>
          </a:p>
          <a:p>
            <a:pPr marL="50800" indent="0" algn="l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3.CÁC BƯỚC TIẾN HÀNH</a:t>
            </a:r>
          </a:p>
          <a:p>
            <a:pPr marL="50800" indent="0" algn="l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4.KẾT QUẢ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CE9F"/>
        </a:solid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4"/>
          <p:cNvGrpSpPr/>
          <p:nvPr/>
        </p:nvGrpSpPr>
        <p:grpSpPr>
          <a:xfrm>
            <a:off x="360736" y="214896"/>
            <a:ext cx="10896600" cy="6314650"/>
            <a:chOff x="400050" y="409572"/>
            <a:chExt cx="11353038" cy="6019801"/>
          </a:xfrm>
        </p:grpSpPr>
        <p:sp>
          <p:nvSpPr>
            <p:cNvPr id="641" name="Google Shape;641;p4"/>
            <p:cNvSpPr/>
            <p:nvPr/>
          </p:nvSpPr>
          <p:spPr>
            <a:xfrm>
              <a:off x="400050" y="409572"/>
              <a:ext cx="11334750" cy="6019801"/>
            </a:xfrm>
            <a:prstGeom prst="roundRect">
              <a:avLst>
                <a:gd name="adj" fmla="val 7456"/>
              </a:avLst>
            </a:prstGeom>
            <a:solidFill>
              <a:srgbClr val="EEE2C0"/>
            </a:solidFill>
            <a:ln w="38100" cap="flat" cmpd="sng">
              <a:solidFill>
                <a:srgbClr val="F8F5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42" name="Google Shape;642;p4"/>
            <p:cNvGrpSpPr/>
            <p:nvPr/>
          </p:nvGrpSpPr>
          <p:grpSpPr>
            <a:xfrm>
              <a:off x="424403" y="470561"/>
              <a:ext cx="11328685" cy="5948527"/>
              <a:chOff x="389475" y="404048"/>
              <a:chExt cx="12173952" cy="6392365"/>
            </a:xfrm>
          </p:grpSpPr>
          <p:grpSp>
            <p:nvGrpSpPr>
              <p:cNvPr id="643" name="Google Shape;643;p4"/>
              <p:cNvGrpSpPr/>
              <p:nvPr/>
            </p:nvGrpSpPr>
            <p:grpSpPr>
              <a:xfrm>
                <a:off x="400050" y="409574"/>
                <a:ext cx="6253487" cy="3321180"/>
                <a:chOff x="0" y="0"/>
                <a:chExt cx="12192000" cy="6858000"/>
              </a:xfrm>
            </p:grpSpPr>
            <p:grpSp>
              <p:nvGrpSpPr>
                <p:cNvPr id="644" name="Google Shape;644;p4"/>
                <p:cNvGrpSpPr/>
                <p:nvPr/>
              </p:nvGrpSpPr>
              <p:grpSpPr>
                <a:xfrm>
                  <a:off x="590550" y="0"/>
                  <a:ext cx="10953750" cy="6858000"/>
                  <a:chOff x="590550" y="0"/>
                  <a:chExt cx="10953750" cy="6858000"/>
                </a:xfrm>
              </p:grpSpPr>
              <p:cxnSp>
                <p:nvCxnSpPr>
                  <p:cNvPr id="645" name="Google Shape;645;p4"/>
                  <p:cNvCxnSpPr/>
                  <p:nvPr/>
                </p:nvCxnSpPr>
                <p:spPr>
                  <a:xfrm>
                    <a:off x="59055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46" name="Google Shape;646;p4"/>
                  <p:cNvCxnSpPr/>
                  <p:nvPr/>
                </p:nvCxnSpPr>
                <p:spPr>
                  <a:xfrm>
                    <a:off x="116205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47" name="Google Shape;647;p4"/>
                  <p:cNvCxnSpPr/>
                  <p:nvPr/>
                </p:nvCxnSpPr>
                <p:spPr>
                  <a:xfrm>
                    <a:off x="175260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48" name="Google Shape;648;p4"/>
                  <p:cNvCxnSpPr/>
                  <p:nvPr/>
                </p:nvCxnSpPr>
                <p:spPr>
                  <a:xfrm>
                    <a:off x="232410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49" name="Google Shape;649;p4"/>
                  <p:cNvCxnSpPr/>
                  <p:nvPr/>
                </p:nvCxnSpPr>
                <p:spPr>
                  <a:xfrm>
                    <a:off x="289560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50" name="Google Shape;650;p4"/>
                  <p:cNvCxnSpPr/>
                  <p:nvPr/>
                </p:nvCxnSpPr>
                <p:spPr>
                  <a:xfrm>
                    <a:off x="346710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51" name="Google Shape;651;p4"/>
                  <p:cNvCxnSpPr/>
                  <p:nvPr/>
                </p:nvCxnSpPr>
                <p:spPr>
                  <a:xfrm>
                    <a:off x="405765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52" name="Google Shape;652;p4"/>
                  <p:cNvCxnSpPr/>
                  <p:nvPr/>
                </p:nvCxnSpPr>
                <p:spPr>
                  <a:xfrm>
                    <a:off x="462915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53" name="Google Shape;653;p4"/>
                  <p:cNvCxnSpPr/>
                  <p:nvPr/>
                </p:nvCxnSpPr>
                <p:spPr>
                  <a:xfrm>
                    <a:off x="518160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54" name="Google Shape;654;p4"/>
                  <p:cNvCxnSpPr/>
                  <p:nvPr/>
                </p:nvCxnSpPr>
                <p:spPr>
                  <a:xfrm>
                    <a:off x="575310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55" name="Google Shape;655;p4"/>
                  <p:cNvCxnSpPr/>
                  <p:nvPr/>
                </p:nvCxnSpPr>
                <p:spPr>
                  <a:xfrm>
                    <a:off x="634365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56" name="Google Shape;656;p4"/>
                  <p:cNvCxnSpPr/>
                  <p:nvPr/>
                </p:nvCxnSpPr>
                <p:spPr>
                  <a:xfrm>
                    <a:off x="691515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57" name="Google Shape;657;p4"/>
                  <p:cNvCxnSpPr/>
                  <p:nvPr/>
                </p:nvCxnSpPr>
                <p:spPr>
                  <a:xfrm>
                    <a:off x="748665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58" name="Google Shape;658;p4"/>
                  <p:cNvCxnSpPr/>
                  <p:nvPr/>
                </p:nvCxnSpPr>
                <p:spPr>
                  <a:xfrm>
                    <a:off x="805815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59" name="Google Shape;659;p4"/>
                  <p:cNvCxnSpPr/>
                  <p:nvPr/>
                </p:nvCxnSpPr>
                <p:spPr>
                  <a:xfrm>
                    <a:off x="864870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60" name="Google Shape;660;p4"/>
                  <p:cNvCxnSpPr/>
                  <p:nvPr/>
                </p:nvCxnSpPr>
                <p:spPr>
                  <a:xfrm>
                    <a:off x="922020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61" name="Google Shape;661;p4"/>
                  <p:cNvCxnSpPr/>
                  <p:nvPr/>
                </p:nvCxnSpPr>
                <p:spPr>
                  <a:xfrm>
                    <a:off x="981075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62" name="Google Shape;662;p4"/>
                  <p:cNvCxnSpPr/>
                  <p:nvPr/>
                </p:nvCxnSpPr>
                <p:spPr>
                  <a:xfrm>
                    <a:off x="1038225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63" name="Google Shape;663;p4"/>
                  <p:cNvCxnSpPr/>
                  <p:nvPr/>
                </p:nvCxnSpPr>
                <p:spPr>
                  <a:xfrm>
                    <a:off x="1097280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64" name="Google Shape;664;p4"/>
                  <p:cNvCxnSpPr/>
                  <p:nvPr/>
                </p:nvCxnSpPr>
                <p:spPr>
                  <a:xfrm>
                    <a:off x="1154430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</p:grpSp>
            <p:grpSp>
              <p:nvGrpSpPr>
                <p:cNvPr id="665" name="Google Shape;665;p4"/>
                <p:cNvGrpSpPr/>
                <p:nvPr/>
              </p:nvGrpSpPr>
              <p:grpSpPr>
                <a:xfrm>
                  <a:off x="0" y="561974"/>
                  <a:ext cx="12192000" cy="5791200"/>
                  <a:chOff x="-285751" y="581024"/>
                  <a:chExt cx="12706352" cy="5791200"/>
                </a:xfrm>
              </p:grpSpPr>
              <p:cxnSp>
                <p:nvCxnSpPr>
                  <p:cNvPr id="666" name="Google Shape;666;p4"/>
                  <p:cNvCxnSpPr/>
                  <p:nvPr/>
                </p:nvCxnSpPr>
                <p:spPr>
                  <a:xfrm rot="10800000">
                    <a:off x="6067425" y="19048"/>
                    <a:ext cx="0" cy="12706352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67" name="Google Shape;667;p4"/>
                  <p:cNvCxnSpPr/>
                  <p:nvPr/>
                </p:nvCxnSpPr>
                <p:spPr>
                  <a:xfrm rot="10800000">
                    <a:off x="6067425" y="-571502"/>
                    <a:ext cx="0" cy="12706352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68" name="Google Shape;668;p4"/>
                  <p:cNvCxnSpPr/>
                  <p:nvPr/>
                </p:nvCxnSpPr>
                <p:spPr>
                  <a:xfrm rot="10800000">
                    <a:off x="6067425" y="-1143002"/>
                    <a:ext cx="0" cy="12706352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69" name="Google Shape;669;p4"/>
                  <p:cNvCxnSpPr/>
                  <p:nvPr/>
                </p:nvCxnSpPr>
                <p:spPr>
                  <a:xfrm rot="10800000">
                    <a:off x="6067425" y="-1714502"/>
                    <a:ext cx="0" cy="12706352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70" name="Google Shape;670;p4"/>
                  <p:cNvCxnSpPr/>
                  <p:nvPr/>
                </p:nvCxnSpPr>
                <p:spPr>
                  <a:xfrm rot="10800000">
                    <a:off x="6067425" y="-2286002"/>
                    <a:ext cx="0" cy="12706352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71" name="Google Shape;671;p4"/>
                  <p:cNvCxnSpPr/>
                  <p:nvPr/>
                </p:nvCxnSpPr>
                <p:spPr>
                  <a:xfrm rot="10800000">
                    <a:off x="6067425" y="-2876552"/>
                    <a:ext cx="0" cy="12706352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72" name="Google Shape;672;p4"/>
                  <p:cNvCxnSpPr/>
                  <p:nvPr/>
                </p:nvCxnSpPr>
                <p:spPr>
                  <a:xfrm rot="10800000">
                    <a:off x="6067425" y="-3448052"/>
                    <a:ext cx="0" cy="12706352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73" name="Google Shape;673;p4"/>
                  <p:cNvCxnSpPr/>
                  <p:nvPr/>
                </p:nvCxnSpPr>
                <p:spPr>
                  <a:xfrm rot="10800000">
                    <a:off x="6067425" y="-4038602"/>
                    <a:ext cx="0" cy="12706352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74" name="Google Shape;674;p4"/>
                  <p:cNvCxnSpPr/>
                  <p:nvPr/>
                </p:nvCxnSpPr>
                <p:spPr>
                  <a:xfrm rot="10800000">
                    <a:off x="6067425" y="-4610102"/>
                    <a:ext cx="0" cy="12706352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75" name="Google Shape;675;p4"/>
                  <p:cNvCxnSpPr/>
                  <p:nvPr/>
                </p:nvCxnSpPr>
                <p:spPr>
                  <a:xfrm rot="10800000">
                    <a:off x="6067425" y="-5200652"/>
                    <a:ext cx="0" cy="12706352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76" name="Google Shape;676;p4"/>
                  <p:cNvCxnSpPr/>
                  <p:nvPr/>
                </p:nvCxnSpPr>
                <p:spPr>
                  <a:xfrm rot="10800000">
                    <a:off x="6067425" y="-5772152"/>
                    <a:ext cx="0" cy="12706352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</p:grpSp>
          </p:grpSp>
          <p:grpSp>
            <p:nvGrpSpPr>
              <p:cNvPr id="677" name="Google Shape;677;p4"/>
              <p:cNvGrpSpPr/>
              <p:nvPr/>
            </p:nvGrpSpPr>
            <p:grpSpPr>
              <a:xfrm>
                <a:off x="389475" y="3475233"/>
                <a:ext cx="6253487" cy="3321180"/>
                <a:chOff x="0" y="0"/>
                <a:chExt cx="12192000" cy="6858000"/>
              </a:xfrm>
            </p:grpSpPr>
            <p:grpSp>
              <p:nvGrpSpPr>
                <p:cNvPr id="678" name="Google Shape;678;p4"/>
                <p:cNvGrpSpPr/>
                <p:nvPr/>
              </p:nvGrpSpPr>
              <p:grpSpPr>
                <a:xfrm>
                  <a:off x="590550" y="0"/>
                  <a:ext cx="10953750" cy="6858000"/>
                  <a:chOff x="590550" y="0"/>
                  <a:chExt cx="10953750" cy="6858000"/>
                </a:xfrm>
              </p:grpSpPr>
              <p:cxnSp>
                <p:nvCxnSpPr>
                  <p:cNvPr id="679" name="Google Shape;679;p4"/>
                  <p:cNvCxnSpPr/>
                  <p:nvPr/>
                </p:nvCxnSpPr>
                <p:spPr>
                  <a:xfrm>
                    <a:off x="59055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80" name="Google Shape;680;p4"/>
                  <p:cNvCxnSpPr/>
                  <p:nvPr/>
                </p:nvCxnSpPr>
                <p:spPr>
                  <a:xfrm>
                    <a:off x="116205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81" name="Google Shape;681;p4"/>
                  <p:cNvCxnSpPr/>
                  <p:nvPr/>
                </p:nvCxnSpPr>
                <p:spPr>
                  <a:xfrm>
                    <a:off x="175260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82" name="Google Shape;682;p4"/>
                  <p:cNvCxnSpPr/>
                  <p:nvPr/>
                </p:nvCxnSpPr>
                <p:spPr>
                  <a:xfrm>
                    <a:off x="232410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83" name="Google Shape;683;p4"/>
                  <p:cNvCxnSpPr/>
                  <p:nvPr/>
                </p:nvCxnSpPr>
                <p:spPr>
                  <a:xfrm>
                    <a:off x="289560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84" name="Google Shape;684;p4"/>
                  <p:cNvCxnSpPr/>
                  <p:nvPr/>
                </p:nvCxnSpPr>
                <p:spPr>
                  <a:xfrm>
                    <a:off x="346710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85" name="Google Shape;685;p4"/>
                  <p:cNvCxnSpPr/>
                  <p:nvPr/>
                </p:nvCxnSpPr>
                <p:spPr>
                  <a:xfrm>
                    <a:off x="405765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86" name="Google Shape;686;p4"/>
                  <p:cNvCxnSpPr/>
                  <p:nvPr/>
                </p:nvCxnSpPr>
                <p:spPr>
                  <a:xfrm>
                    <a:off x="462915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87" name="Google Shape;687;p4"/>
                  <p:cNvCxnSpPr/>
                  <p:nvPr/>
                </p:nvCxnSpPr>
                <p:spPr>
                  <a:xfrm>
                    <a:off x="518160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88" name="Google Shape;688;p4"/>
                  <p:cNvCxnSpPr/>
                  <p:nvPr/>
                </p:nvCxnSpPr>
                <p:spPr>
                  <a:xfrm>
                    <a:off x="575310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89" name="Google Shape;689;p4"/>
                  <p:cNvCxnSpPr/>
                  <p:nvPr/>
                </p:nvCxnSpPr>
                <p:spPr>
                  <a:xfrm>
                    <a:off x="634365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90" name="Google Shape;690;p4"/>
                  <p:cNvCxnSpPr/>
                  <p:nvPr/>
                </p:nvCxnSpPr>
                <p:spPr>
                  <a:xfrm>
                    <a:off x="691515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91" name="Google Shape;691;p4"/>
                  <p:cNvCxnSpPr/>
                  <p:nvPr/>
                </p:nvCxnSpPr>
                <p:spPr>
                  <a:xfrm>
                    <a:off x="748665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92" name="Google Shape;692;p4"/>
                  <p:cNvCxnSpPr/>
                  <p:nvPr/>
                </p:nvCxnSpPr>
                <p:spPr>
                  <a:xfrm>
                    <a:off x="805815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93" name="Google Shape;693;p4"/>
                  <p:cNvCxnSpPr/>
                  <p:nvPr/>
                </p:nvCxnSpPr>
                <p:spPr>
                  <a:xfrm>
                    <a:off x="864870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94" name="Google Shape;694;p4"/>
                  <p:cNvCxnSpPr/>
                  <p:nvPr/>
                </p:nvCxnSpPr>
                <p:spPr>
                  <a:xfrm>
                    <a:off x="922020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95" name="Google Shape;695;p4"/>
                  <p:cNvCxnSpPr/>
                  <p:nvPr/>
                </p:nvCxnSpPr>
                <p:spPr>
                  <a:xfrm>
                    <a:off x="981075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96" name="Google Shape;696;p4"/>
                  <p:cNvCxnSpPr/>
                  <p:nvPr/>
                </p:nvCxnSpPr>
                <p:spPr>
                  <a:xfrm>
                    <a:off x="1038225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97" name="Google Shape;697;p4"/>
                  <p:cNvCxnSpPr/>
                  <p:nvPr/>
                </p:nvCxnSpPr>
                <p:spPr>
                  <a:xfrm>
                    <a:off x="1097280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98" name="Google Shape;698;p4"/>
                  <p:cNvCxnSpPr/>
                  <p:nvPr/>
                </p:nvCxnSpPr>
                <p:spPr>
                  <a:xfrm>
                    <a:off x="1154430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</p:grpSp>
            <p:grpSp>
              <p:nvGrpSpPr>
                <p:cNvPr id="699" name="Google Shape;699;p4"/>
                <p:cNvGrpSpPr/>
                <p:nvPr/>
              </p:nvGrpSpPr>
              <p:grpSpPr>
                <a:xfrm>
                  <a:off x="0" y="561974"/>
                  <a:ext cx="12192000" cy="5791200"/>
                  <a:chOff x="-285751" y="581024"/>
                  <a:chExt cx="12706352" cy="5791200"/>
                </a:xfrm>
              </p:grpSpPr>
              <p:cxnSp>
                <p:nvCxnSpPr>
                  <p:cNvPr id="700" name="Google Shape;700;p4"/>
                  <p:cNvCxnSpPr/>
                  <p:nvPr/>
                </p:nvCxnSpPr>
                <p:spPr>
                  <a:xfrm rot="10800000">
                    <a:off x="6067425" y="19048"/>
                    <a:ext cx="0" cy="12706352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01" name="Google Shape;701;p4"/>
                  <p:cNvCxnSpPr/>
                  <p:nvPr/>
                </p:nvCxnSpPr>
                <p:spPr>
                  <a:xfrm rot="10800000">
                    <a:off x="6067425" y="-571502"/>
                    <a:ext cx="0" cy="12706352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02" name="Google Shape;702;p4"/>
                  <p:cNvCxnSpPr/>
                  <p:nvPr/>
                </p:nvCxnSpPr>
                <p:spPr>
                  <a:xfrm rot="10800000">
                    <a:off x="6067425" y="-1143002"/>
                    <a:ext cx="0" cy="12706352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03" name="Google Shape;703;p4"/>
                  <p:cNvCxnSpPr/>
                  <p:nvPr/>
                </p:nvCxnSpPr>
                <p:spPr>
                  <a:xfrm rot="10800000">
                    <a:off x="6067425" y="-1714502"/>
                    <a:ext cx="0" cy="12706352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04" name="Google Shape;704;p4"/>
                  <p:cNvCxnSpPr/>
                  <p:nvPr/>
                </p:nvCxnSpPr>
                <p:spPr>
                  <a:xfrm rot="10800000">
                    <a:off x="6067425" y="-2286002"/>
                    <a:ext cx="0" cy="12706352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05" name="Google Shape;705;p4"/>
                  <p:cNvCxnSpPr/>
                  <p:nvPr/>
                </p:nvCxnSpPr>
                <p:spPr>
                  <a:xfrm rot="10800000">
                    <a:off x="6067425" y="-2876552"/>
                    <a:ext cx="0" cy="12706352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06" name="Google Shape;706;p4"/>
                  <p:cNvCxnSpPr/>
                  <p:nvPr/>
                </p:nvCxnSpPr>
                <p:spPr>
                  <a:xfrm rot="10800000">
                    <a:off x="6067425" y="-3448052"/>
                    <a:ext cx="0" cy="12706352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07" name="Google Shape;707;p4"/>
                  <p:cNvCxnSpPr/>
                  <p:nvPr/>
                </p:nvCxnSpPr>
                <p:spPr>
                  <a:xfrm rot="10800000">
                    <a:off x="6067425" y="-4038602"/>
                    <a:ext cx="0" cy="12706352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08" name="Google Shape;708;p4"/>
                  <p:cNvCxnSpPr/>
                  <p:nvPr/>
                </p:nvCxnSpPr>
                <p:spPr>
                  <a:xfrm rot="10800000">
                    <a:off x="6067425" y="-4610102"/>
                    <a:ext cx="0" cy="12706352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09" name="Google Shape;709;p4"/>
                  <p:cNvCxnSpPr/>
                  <p:nvPr/>
                </p:nvCxnSpPr>
                <p:spPr>
                  <a:xfrm rot="10800000">
                    <a:off x="6067425" y="-5200652"/>
                    <a:ext cx="0" cy="12706352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10" name="Google Shape;710;p4"/>
                  <p:cNvCxnSpPr/>
                  <p:nvPr/>
                </p:nvCxnSpPr>
                <p:spPr>
                  <a:xfrm rot="10800000">
                    <a:off x="6067425" y="-5772152"/>
                    <a:ext cx="0" cy="12706352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</p:grpSp>
          </p:grpSp>
          <p:grpSp>
            <p:nvGrpSpPr>
              <p:cNvPr id="711" name="Google Shape;711;p4"/>
              <p:cNvGrpSpPr/>
              <p:nvPr/>
            </p:nvGrpSpPr>
            <p:grpSpPr>
              <a:xfrm>
                <a:off x="6309940" y="404048"/>
                <a:ext cx="6253487" cy="3321180"/>
                <a:chOff x="0" y="0"/>
                <a:chExt cx="12192000" cy="6858000"/>
              </a:xfrm>
            </p:grpSpPr>
            <p:grpSp>
              <p:nvGrpSpPr>
                <p:cNvPr id="712" name="Google Shape;712;p4"/>
                <p:cNvGrpSpPr/>
                <p:nvPr/>
              </p:nvGrpSpPr>
              <p:grpSpPr>
                <a:xfrm>
                  <a:off x="590550" y="0"/>
                  <a:ext cx="10953750" cy="6858000"/>
                  <a:chOff x="590550" y="0"/>
                  <a:chExt cx="10953750" cy="6858000"/>
                </a:xfrm>
              </p:grpSpPr>
              <p:cxnSp>
                <p:nvCxnSpPr>
                  <p:cNvPr id="713" name="Google Shape;713;p4"/>
                  <p:cNvCxnSpPr/>
                  <p:nvPr/>
                </p:nvCxnSpPr>
                <p:spPr>
                  <a:xfrm>
                    <a:off x="59055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14" name="Google Shape;714;p4"/>
                  <p:cNvCxnSpPr/>
                  <p:nvPr/>
                </p:nvCxnSpPr>
                <p:spPr>
                  <a:xfrm>
                    <a:off x="116205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15" name="Google Shape;715;p4"/>
                  <p:cNvCxnSpPr/>
                  <p:nvPr/>
                </p:nvCxnSpPr>
                <p:spPr>
                  <a:xfrm>
                    <a:off x="175260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16" name="Google Shape;716;p4"/>
                  <p:cNvCxnSpPr/>
                  <p:nvPr/>
                </p:nvCxnSpPr>
                <p:spPr>
                  <a:xfrm>
                    <a:off x="232410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17" name="Google Shape;717;p4"/>
                  <p:cNvCxnSpPr/>
                  <p:nvPr/>
                </p:nvCxnSpPr>
                <p:spPr>
                  <a:xfrm>
                    <a:off x="289560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18" name="Google Shape;718;p4"/>
                  <p:cNvCxnSpPr/>
                  <p:nvPr/>
                </p:nvCxnSpPr>
                <p:spPr>
                  <a:xfrm>
                    <a:off x="346710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19" name="Google Shape;719;p4"/>
                  <p:cNvCxnSpPr/>
                  <p:nvPr/>
                </p:nvCxnSpPr>
                <p:spPr>
                  <a:xfrm>
                    <a:off x="405765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20" name="Google Shape;720;p4"/>
                  <p:cNvCxnSpPr/>
                  <p:nvPr/>
                </p:nvCxnSpPr>
                <p:spPr>
                  <a:xfrm>
                    <a:off x="462915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21" name="Google Shape;721;p4"/>
                  <p:cNvCxnSpPr/>
                  <p:nvPr/>
                </p:nvCxnSpPr>
                <p:spPr>
                  <a:xfrm>
                    <a:off x="518160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22" name="Google Shape;722;p4"/>
                  <p:cNvCxnSpPr/>
                  <p:nvPr/>
                </p:nvCxnSpPr>
                <p:spPr>
                  <a:xfrm>
                    <a:off x="575310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23" name="Google Shape;723;p4"/>
                  <p:cNvCxnSpPr/>
                  <p:nvPr/>
                </p:nvCxnSpPr>
                <p:spPr>
                  <a:xfrm>
                    <a:off x="634365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24" name="Google Shape;724;p4"/>
                  <p:cNvCxnSpPr/>
                  <p:nvPr/>
                </p:nvCxnSpPr>
                <p:spPr>
                  <a:xfrm>
                    <a:off x="691515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25" name="Google Shape;725;p4"/>
                  <p:cNvCxnSpPr/>
                  <p:nvPr/>
                </p:nvCxnSpPr>
                <p:spPr>
                  <a:xfrm>
                    <a:off x="748665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26" name="Google Shape;726;p4"/>
                  <p:cNvCxnSpPr/>
                  <p:nvPr/>
                </p:nvCxnSpPr>
                <p:spPr>
                  <a:xfrm>
                    <a:off x="805815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27" name="Google Shape;727;p4"/>
                  <p:cNvCxnSpPr/>
                  <p:nvPr/>
                </p:nvCxnSpPr>
                <p:spPr>
                  <a:xfrm>
                    <a:off x="864870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28" name="Google Shape;728;p4"/>
                  <p:cNvCxnSpPr/>
                  <p:nvPr/>
                </p:nvCxnSpPr>
                <p:spPr>
                  <a:xfrm>
                    <a:off x="922020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29" name="Google Shape;729;p4"/>
                  <p:cNvCxnSpPr/>
                  <p:nvPr/>
                </p:nvCxnSpPr>
                <p:spPr>
                  <a:xfrm>
                    <a:off x="981075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30" name="Google Shape;730;p4"/>
                  <p:cNvCxnSpPr/>
                  <p:nvPr/>
                </p:nvCxnSpPr>
                <p:spPr>
                  <a:xfrm>
                    <a:off x="1038225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31" name="Google Shape;731;p4"/>
                  <p:cNvCxnSpPr/>
                  <p:nvPr/>
                </p:nvCxnSpPr>
                <p:spPr>
                  <a:xfrm>
                    <a:off x="1097280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32" name="Google Shape;732;p4"/>
                  <p:cNvCxnSpPr/>
                  <p:nvPr/>
                </p:nvCxnSpPr>
                <p:spPr>
                  <a:xfrm>
                    <a:off x="1154430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</p:grpSp>
            <p:grpSp>
              <p:nvGrpSpPr>
                <p:cNvPr id="733" name="Google Shape;733;p4"/>
                <p:cNvGrpSpPr/>
                <p:nvPr/>
              </p:nvGrpSpPr>
              <p:grpSpPr>
                <a:xfrm>
                  <a:off x="0" y="561974"/>
                  <a:ext cx="12192000" cy="5791200"/>
                  <a:chOff x="-285751" y="581024"/>
                  <a:chExt cx="12706352" cy="5791200"/>
                </a:xfrm>
              </p:grpSpPr>
              <p:cxnSp>
                <p:nvCxnSpPr>
                  <p:cNvPr id="734" name="Google Shape;734;p4"/>
                  <p:cNvCxnSpPr/>
                  <p:nvPr/>
                </p:nvCxnSpPr>
                <p:spPr>
                  <a:xfrm rot="10800000">
                    <a:off x="6067425" y="19048"/>
                    <a:ext cx="0" cy="12706352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35" name="Google Shape;735;p4"/>
                  <p:cNvCxnSpPr/>
                  <p:nvPr/>
                </p:nvCxnSpPr>
                <p:spPr>
                  <a:xfrm rot="10800000">
                    <a:off x="6067425" y="-571502"/>
                    <a:ext cx="0" cy="12706352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36" name="Google Shape;736;p4"/>
                  <p:cNvCxnSpPr/>
                  <p:nvPr/>
                </p:nvCxnSpPr>
                <p:spPr>
                  <a:xfrm rot="10800000">
                    <a:off x="6067425" y="-1143002"/>
                    <a:ext cx="0" cy="12706352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37" name="Google Shape;737;p4"/>
                  <p:cNvCxnSpPr/>
                  <p:nvPr/>
                </p:nvCxnSpPr>
                <p:spPr>
                  <a:xfrm rot="10800000">
                    <a:off x="6067425" y="-1714502"/>
                    <a:ext cx="0" cy="12706352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38" name="Google Shape;738;p4"/>
                  <p:cNvCxnSpPr/>
                  <p:nvPr/>
                </p:nvCxnSpPr>
                <p:spPr>
                  <a:xfrm rot="10800000">
                    <a:off x="6067425" y="-2286002"/>
                    <a:ext cx="0" cy="12706352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39" name="Google Shape;739;p4"/>
                  <p:cNvCxnSpPr/>
                  <p:nvPr/>
                </p:nvCxnSpPr>
                <p:spPr>
                  <a:xfrm rot="10800000">
                    <a:off x="6067425" y="-2876552"/>
                    <a:ext cx="0" cy="12706352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40" name="Google Shape;740;p4"/>
                  <p:cNvCxnSpPr/>
                  <p:nvPr/>
                </p:nvCxnSpPr>
                <p:spPr>
                  <a:xfrm rot="10800000">
                    <a:off x="6067425" y="-3448052"/>
                    <a:ext cx="0" cy="12706352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41" name="Google Shape;741;p4"/>
                  <p:cNvCxnSpPr/>
                  <p:nvPr/>
                </p:nvCxnSpPr>
                <p:spPr>
                  <a:xfrm rot="10800000">
                    <a:off x="6067425" y="-4038602"/>
                    <a:ext cx="0" cy="12706352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42" name="Google Shape;742;p4"/>
                  <p:cNvCxnSpPr/>
                  <p:nvPr/>
                </p:nvCxnSpPr>
                <p:spPr>
                  <a:xfrm rot="10800000">
                    <a:off x="6067425" y="-4610102"/>
                    <a:ext cx="0" cy="12706352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43" name="Google Shape;743;p4"/>
                  <p:cNvCxnSpPr/>
                  <p:nvPr/>
                </p:nvCxnSpPr>
                <p:spPr>
                  <a:xfrm rot="10800000">
                    <a:off x="6067425" y="-5200652"/>
                    <a:ext cx="0" cy="12706352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44" name="Google Shape;744;p4"/>
                  <p:cNvCxnSpPr/>
                  <p:nvPr/>
                </p:nvCxnSpPr>
                <p:spPr>
                  <a:xfrm rot="10800000">
                    <a:off x="6067425" y="-5772152"/>
                    <a:ext cx="0" cy="12706352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</p:grpSp>
          </p:grpSp>
          <p:grpSp>
            <p:nvGrpSpPr>
              <p:cNvPr id="745" name="Google Shape;745;p4"/>
              <p:cNvGrpSpPr/>
              <p:nvPr/>
            </p:nvGrpSpPr>
            <p:grpSpPr>
              <a:xfrm>
                <a:off x="6299365" y="3469706"/>
                <a:ext cx="6253487" cy="3321180"/>
                <a:chOff x="0" y="0"/>
                <a:chExt cx="12192000" cy="6858000"/>
              </a:xfrm>
            </p:grpSpPr>
            <p:grpSp>
              <p:nvGrpSpPr>
                <p:cNvPr id="746" name="Google Shape;746;p4"/>
                <p:cNvGrpSpPr/>
                <p:nvPr/>
              </p:nvGrpSpPr>
              <p:grpSpPr>
                <a:xfrm>
                  <a:off x="590550" y="0"/>
                  <a:ext cx="10953750" cy="6858000"/>
                  <a:chOff x="590550" y="0"/>
                  <a:chExt cx="10953750" cy="6858000"/>
                </a:xfrm>
              </p:grpSpPr>
              <p:cxnSp>
                <p:nvCxnSpPr>
                  <p:cNvPr id="747" name="Google Shape;747;p4"/>
                  <p:cNvCxnSpPr/>
                  <p:nvPr/>
                </p:nvCxnSpPr>
                <p:spPr>
                  <a:xfrm>
                    <a:off x="59055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48" name="Google Shape;748;p4"/>
                  <p:cNvCxnSpPr/>
                  <p:nvPr/>
                </p:nvCxnSpPr>
                <p:spPr>
                  <a:xfrm>
                    <a:off x="116205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49" name="Google Shape;749;p4"/>
                  <p:cNvCxnSpPr/>
                  <p:nvPr/>
                </p:nvCxnSpPr>
                <p:spPr>
                  <a:xfrm>
                    <a:off x="175260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50" name="Google Shape;750;p4"/>
                  <p:cNvCxnSpPr/>
                  <p:nvPr/>
                </p:nvCxnSpPr>
                <p:spPr>
                  <a:xfrm>
                    <a:off x="232410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51" name="Google Shape;751;p4"/>
                  <p:cNvCxnSpPr/>
                  <p:nvPr/>
                </p:nvCxnSpPr>
                <p:spPr>
                  <a:xfrm>
                    <a:off x="289560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52" name="Google Shape;752;p4"/>
                  <p:cNvCxnSpPr/>
                  <p:nvPr/>
                </p:nvCxnSpPr>
                <p:spPr>
                  <a:xfrm>
                    <a:off x="346710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53" name="Google Shape;753;p4"/>
                  <p:cNvCxnSpPr/>
                  <p:nvPr/>
                </p:nvCxnSpPr>
                <p:spPr>
                  <a:xfrm>
                    <a:off x="405765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54" name="Google Shape;754;p4"/>
                  <p:cNvCxnSpPr/>
                  <p:nvPr/>
                </p:nvCxnSpPr>
                <p:spPr>
                  <a:xfrm>
                    <a:off x="462915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55" name="Google Shape;755;p4"/>
                  <p:cNvCxnSpPr/>
                  <p:nvPr/>
                </p:nvCxnSpPr>
                <p:spPr>
                  <a:xfrm>
                    <a:off x="518160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56" name="Google Shape;756;p4"/>
                  <p:cNvCxnSpPr/>
                  <p:nvPr/>
                </p:nvCxnSpPr>
                <p:spPr>
                  <a:xfrm>
                    <a:off x="575310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57" name="Google Shape;757;p4"/>
                  <p:cNvCxnSpPr/>
                  <p:nvPr/>
                </p:nvCxnSpPr>
                <p:spPr>
                  <a:xfrm>
                    <a:off x="634365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58" name="Google Shape;758;p4"/>
                  <p:cNvCxnSpPr/>
                  <p:nvPr/>
                </p:nvCxnSpPr>
                <p:spPr>
                  <a:xfrm>
                    <a:off x="691515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59" name="Google Shape;759;p4"/>
                  <p:cNvCxnSpPr/>
                  <p:nvPr/>
                </p:nvCxnSpPr>
                <p:spPr>
                  <a:xfrm>
                    <a:off x="748665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60" name="Google Shape;760;p4"/>
                  <p:cNvCxnSpPr/>
                  <p:nvPr/>
                </p:nvCxnSpPr>
                <p:spPr>
                  <a:xfrm>
                    <a:off x="805815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61" name="Google Shape;761;p4"/>
                  <p:cNvCxnSpPr/>
                  <p:nvPr/>
                </p:nvCxnSpPr>
                <p:spPr>
                  <a:xfrm>
                    <a:off x="864870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62" name="Google Shape;762;p4"/>
                  <p:cNvCxnSpPr/>
                  <p:nvPr/>
                </p:nvCxnSpPr>
                <p:spPr>
                  <a:xfrm>
                    <a:off x="922020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63" name="Google Shape;763;p4"/>
                  <p:cNvCxnSpPr/>
                  <p:nvPr/>
                </p:nvCxnSpPr>
                <p:spPr>
                  <a:xfrm>
                    <a:off x="981075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64" name="Google Shape;764;p4"/>
                  <p:cNvCxnSpPr/>
                  <p:nvPr/>
                </p:nvCxnSpPr>
                <p:spPr>
                  <a:xfrm>
                    <a:off x="1038225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65" name="Google Shape;765;p4"/>
                  <p:cNvCxnSpPr/>
                  <p:nvPr/>
                </p:nvCxnSpPr>
                <p:spPr>
                  <a:xfrm>
                    <a:off x="1097280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66" name="Google Shape;766;p4"/>
                  <p:cNvCxnSpPr/>
                  <p:nvPr/>
                </p:nvCxnSpPr>
                <p:spPr>
                  <a:xfrm>
                    <a:off x="11544300" y="0"/>
                    <a:ext cx="0" cy="68580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</p:grpSp>
            <p:grpSp>
              <p:nvGrpSpPr>
                <p:cNvPr id="767" name="Google Shape;767;p4"/>
                <p:cNvGrpSpPr/>
                <p:nvPr/>
              </p:nvGrpSpPr>
              <p:grpSpPr>
                <a:xfrm>
                  <a:off x="0" y="561974"/>
                  <a:ext cx="12192000" cy="5791200"/>
                  <a:chOff x="-285751" y="581024"/>
                  <a:chExt cx="12706352" cy="5791200"/>
                </a:xfrm>
              </p:grpSpPr>
              <p:cxnSp>
                <p:nvCxnSpPr>
                  <p:cNvPr id="768" name="Google Shape;768;p4"/>
                  <p:cNvCxnSpPr/>
                  <p:nvPr/>
                </p:nvCxnSpPr>
                <p:spPr>
                  <a:xfrm rot="10800000">
                    <a:off x="6067425" y="19048"/>
                    <a:ext cx="0" cy="12706352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69" name="Google Shape;769;p4"/>
                  <p:cNvCxnSpPr/>
                  <p:nvPr/>
                </p:nvCxnSpPr>
                <p:spPr>
                  <a:xfrm rot="10800000">
                    <a:off x="6067425" y="-571502"/>
                    <a:ext cx="0" cy="12706352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70" name="Google Shape;770;p4"/>
                  <p:cNvCxnSpPr/>
                  <p:nvPr/>
                </p:nvCxnSpPr>
                <p:spPr>
                  <a:xfrm rot="10800000">
                    <a:off x="6067425" y="-1143002"/>
                    <a:ext cx="0" cy="12706352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71" name="Google Shape;771;p4"/>
                  <p:cNvCxnSpPr/>
                  <p:nvPr/>
                </p:nvCxnSpPr>
                <p:spPr>
                  <a:xfrm rot="10800000">
                    <a:off x="6067425" y="-1714502"/>
                    <a:ext cx="0" cy="12706352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72" name="Google Shape;772;p4"/>
                  <p:cNvCxnSpPr/>
                  <p:nvPr/>
                </p:nvCxnSpPr>
                <p:spPr>
                  <a:xfrm rot="10800000">
                    <a:off x="6067425" y="-2286002"/>
                    <a:ext cx="0" cy="12706352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73" name="Google Shape;773;p4"/>
                  <p:cNvCxnSpPr/>
                  <p:nvPr/>
                </p:nvCxnSpPr>
                <p:spPr>
                  <a:xfrm rot="10800000">
                    <a:off x="6067425" y="-2876552"/>
                    <a:ext cx="0" cy="12706352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74" name="Google Shape;774;p4"/>
                  <p:cNvCxnSpPr/>
                  <p:nvPr/>
                </p:nvCxnSpPr>
                <p:spPr>
                  <a:xfrm rot="10800000">
                    <a:off x="6067425" y="-3448052"/>
                    <a:ext cx="0" cy="12706352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75" name="Google Shape;775;p4"/>
                  <p:cNvCxnSpPr/>
                  <p:nvPr/>
                </p:nvCxnSpPr>
                <p:spPr>
                  <a:xfrm rot="10800000">
                    <a:off x="6067425" y="-4038602"/>
                    <a:ext cx="0" cy="12706352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76" name="Google Shape;776;p4"/>
                  <p:cNvCxnSpPr/>
                  <p:nvPr/>
                </p:nvCxnSpPr>
                <p:spPr>
                  <a:xfrm rot="10800000">
                    <a:off x="6067425" y="-4610102"/>
                    <a:ext cx="0" cy="12706352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77" name="Google Shape;777;p4"/>
                  <p:cNvCxnSpPr/>
                  <p:nvPr/>
                </p:nvCxnSpPr>
                <p:spPr>
                  <a:xfrm rot="10800000">
                    <a:off x="6067425" y="-5200652"/>
                    <a:ext cx="0" cy="12706352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778" name="Google Shape;778;p4"/>
                  <p:cNvCxnSpPr/>
                  <p:nvPr/>
                </p:nvCxnSpPr>
                <p:spPr>
                  <a:xfrm rot="10800000">
                    <a:off x="6067425" y="-5772152"/>
                    <a:ext cx="0" cy="12706352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8F5EC">
                        <a:alpha val="48627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</p:grpSp>
          </p:grpSp>
        </p:grpSp>
      </p:grpSp>
      <p:sp>
        <p:nvSpPr>
          <p:cNvPr id="779" name="Google Shape;779;p4"/>
          <p:cNvSpPr/>
          <p:nvPr/>
        </p:nvSpPr>
        <p:spPr>
          <a:xfrm>
            <a:off x="10647482" y="4066271"/>
            <a:ext cx="928340" cy="928340"/>
          </a:xfrm>
          <a:prstGeom prst="ellipse">
            <a:avLst/>
          </a:prstGeom>
          <a:solidFill>
            <a:srgbClr val="D1A88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0" name="Google Shape;780;p4"/>
          <p:cNvSpPr/>
          <p:nvPr/>
        </p:nvSpPr>
        <p:spPr>
          <a:xfrm>
            <a:off x="10564154" y="4109057"/>
            <a:ext cx="928340" cy="928340"/>
          </a:xfrm>
          <a:prstGeom prst="ellipse">
            <a:avLst/>
          </a:prstGeom>
          <a:noFill/>
          <a:ln w="25400" cap="flat" cmpd="sng">
            <a:solidFill>
              <a:srgbClr val="97623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1" name="Google Shape;781;p4"/>
          <p:cNvSpPr/>
          <p:nvPr/>
        </p:nvSpPr>
        <p:spPr>
          <a:xfrm>
            <a:off x="10691174" y="5227972"/>
            <a:ext cx="928340" cy="928340"/>
          </a:xfrm>
          <a:prstGeom prst="ellipse">
            <a:avLst/>
          </a:prstGeom>
          <a:solidFill>
            <a:srgbClr val="9762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2" name="Google Shape;782;p4"/>
          <p:cNvSpPr/>
          <p:nvPr/>
        </p:nvSpPr>
        <p:spPr>
          <a:xfrm>
            <a:off x="10611908" y="5242306"/>
            <a:ext cx="928340" cy="928340"/>
          </a:xfrm>
          <a:prstGeom prst="ellipse">
            <a:avLst/>
          </a:prstGeom>
          <a:noFill/>
          <a:ln w="25400" cap="flat" cmpd="sng">
            <a:solidFill>
              <a:srgbClr val="754C2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3" name="Google Shape;783;p4"/>
          <p:cNvPicPr preferRelativeResize="0"/>
          <p:nvPr/>
        </p:nvPicPr>
        <p:blipFill rotWithShape="1">
          <a:blip r:embed="rId3">
            <a:alphaModFix/>
          </a:blip>
          <a:srcRect l="48488" t="25180" r="2934" b="5023"/>
          <a:stretch/>
        </p:blipFill>
        <p:spPr>
          <a:xfrm rot="10800000" flipH="1">
            <a:off x="10033587" y="0"/>
            <a:ext cx="2156125" cy="2778025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p4"/>
          <p:cNvSpPr txBox="1"/>
          <p:nvPr/>
        </p:nvSpPr>
        <p:spPr>
          <a:xfrm>
            <a:off x="3503501" y="724657"/>
            <a:ext cx="575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86" name="Google Shape;786;p4"/>
          <p:cNvPicPr preferRelativeResize="0"/>
          <p:nvPr/>
        </p:nvPicPr>
        <p:blipFill rotWithShape="1">
          <a:blip r:embed="rId4">
            <a:alphaModFix/>
          </a:blip>
          <a:srcRect l="1273" t="20952" r="63305" b="48571"/>
          <a:stretch/>
        </p:blipFill>
        <p:spPr>
          <a:xfrm>
            <a:off x="10261641" y="2585961"/>
            <a:ext cx="1318600" cy="1380456"/>
          </a:xfrm>
          <a:prstGeom prst="rect">
            <a:avLst/>
          </a:prstGeom>
          <a:noFill/>
          <a:ln>
            <a:noFill/>
          </a:ln>
        </p:spPr>
      </p:pic>
      <p:sp>
        <p:nvSpPr>
          <p:cNvPr id="787" name="Google Shape;787;p4"/>
          <p:cNvSpPr/>
          <p:nvPr/>
        </p:nvSpPr>
        <p:spPr>
          <a:xfrm>
            <a:off x="802044" y="5580256"/>
            <a:ext cx="128132" cy="128132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8" name="Google Shape;788;p4"/>
          <p:cNvSpPr/>
          <p:nvPr/>
        </p:nvSpPr>
        <p:spPr>
          <a:xfrm>
            <a:off x="906329" y="5873120"/>
            <a:ext cx="180867" cy="180867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9" name="Google Shape;789;p4"/>
          <p:cNvSpPr/>
          <p:nvPr/>
        </p:nvSpPr>
        <p:spPr>
          <a:xfrm>
            <a:off x="1193401" y="5629944"/>
            <a:ext cx="128132" cy="128132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0" name="Google Shape;790;p4"/>
          <p:cNvSpPr/>
          <p:nvPr/>
        </p:nvSpPr>
        <p:spPr>
          <a:xfrm>
            <a:off x="605709" y="5944305"/>
            <a:ext cx="69523" cy="69523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1" name="Google Shape;791;p4"/>
          <p:cNvSpPr/>
          <p:nvPr/>
        </p:nvSpPr>
        <p:spPr>
          <a:xfrm>
            <a:off x="607819" y="6265291"/>
            <a:ext cx="266769" cy="266769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2" name="Google Shape;792;p4"/>
          <p:cNvSpPr/>
          <p:nvPr/>
        </p:nvSpPr>
        <p:spPr>
          <a:xfrm>
            <a:off x="1184037" y="6319346"/>
            <a:ext cx="128132" cy="128132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3" name="Google Shape;793;p4"/>
          <p:cNvSpPr/>
          <p:nvPr/>
        </p:nvSpPr>
        <p:spPr>
          <a:xfrm>
            <a:off x="1022311" y="6645928"/>
            <a:ext cx="69523" cy="69523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4" name="Google Shape;794;p4"/>
          <p:cNvSpPr/>
          <p:nvPr/>
        </p:nvSpPr>
        <p:spPr>
          <a:xfrm>
            <a:off x="158257" y="5842012"/>
            <a:ext cx="128132" cy="128132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5" name="Google Shape;795;p4"/>
          <p:cNvSpPr/>
          <p:nvPr/>
        </p:nvSpPr>
        <p:spPr>
          <a:xfrm>
            <a:off x="1369577" y="6003178"/>
            <a:ext cx="69523" cy="69523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6" name="Google Shape;796;p4"/>
          <p:cNvSpPr/>
          <p:nvPr/>
        </p:nvSpPr>
        <p:spPr>
          <a:xfrm>
            <a:off x="1605990" y="6322714"/>
            <a:ext cx="46081" cy="46081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7" name="Google Shape;797;p4"/>
          <p:cNvSpPr/>
          <p:nvPr/>
        </p:nvSpPr>
        <p:spPr>
          <a:xfrm>
            <a:off x="444699" y="6661952"/>
            <a:ext cx="46081" cy="46081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8" name="Google Shape;798;p4"/>
          <p:cNvSpPr/>
          <p:nvPr/>
        </p:nvSpPr>
        <p:spPr>
          <a:xfrm>
            <a:off x="1530545" y="6670216"/>
            <a:ext cx="46081" cy="46081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9" name="Google Shape;799;p4"/>
          <p:cNvSpPr/>
          <p:nvPr/>
        </p:nvSpPr>
        <p:spPr>
          <a:xfrm>
            <a:off x="100603" y="6242435"/>
            <a:ext cx="180867" cy="180867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A07C1D-96E3-42D9-8A2F-DB4957BD85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547" y="238562"/>
            <a:ext cx="9783615" cy="1029119"/>
          </a:xfrm>
        </p:spPr>
        <p:txBody>
          <a:bodyPr>
            <a:normAutofit/>
          </a:bodyPr>
          <a:lstStyle/>
          <a:p>
            <a:pPr algn="l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1.NGUYÊN LIỆU: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0B6A9A5-D436-C6E4-3D6A-777B7E2BAB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1770" y="1214591"/>
            <a:ext cx="8772560" cy="1243967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1kg nếp cẩm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-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lọc</a:t>
            </a:r>
          </a:p>
          <a:p>
            <a:pPr algn="l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 ngọt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484F87-4F9E-7B27-4E83-056043F3FD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339" y="2574105"/>
            <a:ext cx="9646753" cy="38394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"/>
          <p:cNvSpPr/>
          <p:nvPr/>
        </p:nvSpPr>
        <p:spPr>
          <a:xfrm>
            <a:off x="454300" y="422822"/>
            <a:ext cx="11334900" cy="6019800"/>
          </a:xfrm>
          <a:prstGeom prst="roundRect">
            <a:avLst>
              <a:gd name="adj" fmla="val 7456"/>
            </a:avLst>
          </a:prstGeom>
          <a:solidFill>
            <a:srgbClr val="EEE2C0"/>
          </a:solidFill>
          <a:ln w="38100" cap="flat" cmpd="sng">
            <a:solidFill>
              <a:srgbClr val="F8F5E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9" name="Google Shape;279;p2"/>
          <p:cNvGrpSpPr/>
          <p:nvPr/>
        </p:nvGrpSpPr>
        <p:grpSpPr>
          <a:xfrm>
            <a:off x="556983" y="507957"/>
            <a:ext cx="11329081" cy="6028395"/>
            <a:chOff x="389475" y="404047"/>
            <a:chExt cx="12173953" cy="6392365"/>
          </a:xfrm>
        </p:grpSpPr>
        <p:grpSp>
          <p:nvGrpSpPr>
            <p:cNvPr id="280" name="Google Shape;280;p2"/>
            <p:cNvGrpSpPr/>
            <p:nvPr/>
          </p:nvGrpSpPr>
          <p:grpSpPr>
            <a:xfrm>
              <a:off x="400050" y="409573"/>
              <a:ext cx="6253487" cy="3321180"/>
              <a:chOff x="0" y="0"/>
              <a:chExt cx="12192000" cy="6858000"/>
            </a:xfrm>
          </p:grpSpPr>
          <p:grpSp>
            <p:nvGrpSpPr>
              <p:cNvPr id="281" name="Google Shape;281;p2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282" name="Google Shape;282;p2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83" name="Google Shape;283;p2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84" name="Google Shape;284;p2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85" name="Google Shape;285;p2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86" name="Google Shape;286;p2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87" name="Google Shape;287;p2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88" name="Google Shape;288;p2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89" name="Google Shape;289;p2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0" name="Google Shape;290;p2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1" name="Google Shape;291;p2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2" name="Google Shape;292;p2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3" name="Google Shape;293;p2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4" name="Google Shape;294;p2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5" name="Google Shape;295;p2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6" name="Google Shape;296;p2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7" name="Google Shape;297;p2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8" name="Google Shape;298;p2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9" name="Google Shape;299;p2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00" name="Google Shape;300;p2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01" name="Google Shape;301;p2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02" name="Google Shape;302;p2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303" name="Google Shape;303;p2"/>
                <p:cNvCxnSpPr/>
                <p:nvPr/>
              </p:nvCxnSpPr>
              <p:spPr>
                <a:xfrm rot="10800000">
                  <a:off x="6067425" y="19048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04" name="Google Shape;304;p2"/>
                <p:cNvCxnSpPr/>
                <p:nvPr/>
              </p:nvCxnSpPr>
              <p:spPr>
                <a:xfrm rot="10800000">
                  <a:off x="6067425" y="-571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05" name="Google Shape;305;p2"/>
                <p:cNvCxnSpPr/>
                <p:nvPr/>
              </p:nvCxnSpPr>
              <p:spPr>
                <a:xfrm rot="10800000">
                  <a:off x="6067425" y="-1143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06" name="Google Shape;306;p2"/>
                <p:cNvCxnSpPr/>
                <p:nvPr/>
              </p:nvCxnSpPr>
              <p:spPr>
                <a:xfrm rot="10800000">
                  <a:off x="6067425" y="-1714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07" name="Google Shape;307;p2"/>
                <p:cNvCxnSpPr/>
                <p:nvPr/>
              </p:nvCxnSpPr>
              <p:spPr>
                <a:xfrm rot="10800000">
                  <a:off x="6067425" y="-2286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08" name="Google Shape;308;p2"/>
                <p:cNvCxnSpPr/>
                <p:nvPr/>
              </p:nvCxnSpPr>
              <p:spPr>
                <a:xfrm rot="10800000">
                  <a:off x="6067425" y="-28765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09" name="Google Shape;309;p2"/>
                <p:cNvCxnSpPr/>
                <p:nvPr/>
              </p:nvCxnSpPr>
              <p:spPr>
                <a:xfrm rot="10800000">
                  <a:off x="6067425" y="-34480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10" name="Google Shape;310;p2"/>
                <p:cNvCxnSpPr/>
                <p:nvPr/>
              </p:nvCxnSpPr>
              <p:spPr>
                <a:xfrm rot="10800000">
                  <a:off x="6067425" y="-40386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11" name="Google Shape;311;p2"/>
                <p:cNvCxnSpPr/>
                <p:nvPr/>
              </p:nvCxnSpPr>
              <p:spPr>
                <a:xfrm rot="10800000">
                  <a:off x="6067425" y="-46101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12" name="Google Shape;312;p2"/>
                <p:cNvCxnSpPr/>
                <p:nvPr/>
              </p:nvCxnSpPr>
              <p:spPr>
                <a:xfrm rot="10800000">
                  <a:off x="6067425" y="-52006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13" name="Google Shape;313;p2"/>
                <p:cNvCxnSpPr/>
                <p:nvPr/>
              </p:nvCxnSpPr>
              <p:spPr>
                <a:xfrm rot="10800000">
                  <a:off x="6067425" y="-57721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314" name="Google Shape;314;p2"/>
            <p:cNvGrpSpPr/>
            <p:nvPr/>
          </p:nvGrpSpPr>
          <p:grpSpPr>
            <a:xfrm>
              <a:off x="389475" y="3475232"/>
              <a:ext cx="6253487" cy="3321180"/>
              <a:chOff x="0" y="0"/>
              <a:chExt cx="12192000" cy="6858000"/>
            </a:xfrm>
          </p:grpSpPr>
          <p:grpSp>
            <p:nvGrpSpPr>
              <p:cNvPr id="315" name="Google Shape;315;p2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316" name="Google Shape;316;p2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17" name="Google Shape;317;p2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18" name="Google Shape;318;p2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19" name="Google Shape;319;p2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0" name="Google Shape;320;p2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1" name="Google Shape;321;p2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2" name="Google Shape;322;p2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3" name="Google Shape;323;p2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4" name="Google Shape;324;p2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5" name="Google Shape;325;p2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6" name="Google Shape;326;p2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7" name="Google Shape;327;p2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8" name="Google Shape;328;p2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9" name="Google Shape;329;p2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30" name="Google Shape;330;p2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31" name="Google Shape;331;p2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32" name="Google Shape;332;p2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33" name="Google Shape;333;p2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34" name="Google Shape;334;p2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35" name="Google Shape;335;p2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36" name="Google Shape;336;p2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337" name="Google Shape;337;p2"/>
                <p:cNvCxnSpPr/>
                <p:nvPr/>
              </p:nvCxnSpPr>
              <p:spPr>
                <a:xfrm rot="10800000">
                  <a:off x="6067425" y="19048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38" name="Google Shape;338;p2"/>
                <p:cNvCxnSpPr/>
                <p:nvPr/>
              </p:nvCxnSpPr>
              <p:spPr>
                <a:xfrm rot="10800000">
                  <a:off x="6067425" y="-571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39" name="Google Shape;339;p2"/>
                <p:cNvCxnSpPr/>
                <p:nvPr/>
              </p:nvCxnSpPr>
              <p:spPr>
                <a:xfrm rot="10800000">
                  <a:off x="6067425" y="-1143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40" name="Google Shape;340;p2"/>
                <p:cNvCxnSpPr/>
                <p:nvPr/>
              </p:nvCxnSpPr>
              <p:spPr>
                <a:xfrm rot="10800000">
                  <a:off x="6067425" y="-1714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41" name="Google Shape;341;p2"/>
                <p:cNvCxnSpPr/>
                <p:nvPr/>
              </p:nvCxnSpPr>
              <p:spPr>
                <a:xfrm rot="10800000">
                  <a:off x="6067425" y="-2286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42" name="Google Shape;342;p2"/>
                <p:cNvCxnSpPr/>
                <p:nvPr/>
              </p:nvCxnSpPr>
              <p:spPr>
                <a:xfrm rot="10800000">
                  <a:off x="6067425" y="-28765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43" name="Google Shape;343;p2"/>
                <p:cNvCxnSpPr/>
                <p:nvPr/>
              </p:nvCxnSpPr>
              <p:spPr>
                <a:xfrm rot="10800000">
                  <a:off x="6067425" y="-34480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44" name="Google Shape;344;p2"/>
                <p:cNvCxnSpPr/>
                <p:nvPr/>
              </p:nvCxnSpPr>
              <p:spPr>
                <a:xfrm rot="10800000">
                  <a:off x="6067425" y="-40386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45" name="Google Shape;345;p2"/>
                <p:cNvCxnSpPr/>
                <p:nvPr/>
              </p:nvCxnSpPr>
              <p:spPr>
                <a:xfrm rot="10800000">
                  <a:off x="6067425" y="-46101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46" name="Google Shape;346;p2"/>
                <p:cNvCxnSpPr/>
                <p:nvPr/>
              </p:nvCxnSpPr>
              <p:spPr>
                <a:xfrm rot="10800000">
                  <a:off x="6067425" y="-52006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47" name="Google Shape;347;p2"/>
                <p:cNvCxnSpPr/>
                <p:nvPr/>
              </p:nvCxnSpPr>
              <p:spPr>
                <a:xfrm rot="10800000">
                  <a:off x="6067425" y="-57721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348" name="Google Shape;348;p2"/>
            <p:cNvGrpSpPr/>
            <p:nvPr/>
          </p:nvGrpSpPr>
          <p:grpSpPr>
            <a:xfrm>
              <a:off x="6309941" y="404047"/>
              <a:ext cx="6253487" cy="3321180"/>
              <a:chOff x="0" y="0"/>
              <a:chExt cx="12192000" cy="6858000"/>
            </a:xfrm>
          </p:grpSpPr>
          <p:grpSp>
            <p:nvGrpSpPr>
              <p:cNvPr id="349" name="Google Shape;349;p2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350" name="Google Shape;350;p2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1" name="Google Shape;351;p2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2" name="Google Shape;352;p2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3" name="Google Shape;353;p2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4" name="Google Shape;354;p2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5" name="Google Shape;355;p2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6" name="Google Shape;356;p2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7" name="Google Shape;357;p2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8" name="Google Shape;358;p2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9" name="Google Shape;359;p2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0" name="Google Shape;360;p2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1" name="Google Shape;361;p2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2" name="Google Shape;362;p2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3" name="Google Shape;363;p2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4" name="Google Shape;364;p2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5" name="Google Shape;365;p2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6" name="Google Shape;366;p2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7" name="Google Shape;367;p2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8" name="Google Shape;368;p2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9" name="Google Shape;369;p2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70" name="Google Shape;370;p2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371" name="Google Shape;371;p2"/>
                <p:cNvCxnSpPr/>
                <p:nvPr/>
              </p:nvCxnSpPr>
              <p:spPr>
                <a:xfrm rot="10800000">
                  <a:off x="6067425" y="19048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72" name="Google Shape;372;p2"/>
                <p:cNvCxnSpPr/>
                <p:nvPr/>
              </p:nvCxnSpPr>
              <p:spPr>
                <a:xfrm rot="10800000">
                  <a:off x="6067425" y="-571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73" name="Google Shape;373;p2"/>
                <p:cNvCxnSpPr/>
                <p:nvPr/>
              </p:nvCxnSpPr>
              <p:spPr>
                <a:xfrm rot="10800000">
                  <a:off x="6067425" y="-1143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74" name="Google Shape;374;p2"/>
                <p:cNvCxnSpPr/>
                <p:nvPr/>
              </p:nvCxnSpPr>
              <p:spPr>
                <a:xfrm rot="10800000">
                  <a:off x="6067425" y="-1714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75" name="Google Shape;375;p2"/>
                <p:cNvCxnSpPr/>
                <p:nvPr/>
              </p:nvCxnSpPr>
              <p:spPr>
                <a:xfrm rot="10800000">
                  <a:off x="6067425" y="-2286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76" name="Google Shape;376;p2"/>
                <p:cNvCxnSpPr/>
                <p:nvPr/>
              </p:nvCxnSpPr>
              <p:spPr>
                <a:xfrm rot="10800000">
                  <a:off x="6067425" y="-28765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77" name="Google Shape;377;p2"/>
                <p:cNvCxnSpPr/>
                <p:nvPr/>
              </p:nvCxnSpPr>
              <p:spPr>
                <a:xfrm rot="10800000">
                  <a:off x="6067425" y="-34480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78" name="Google Shape;378;p2"/>
                <p:cNvCxnSpPr/>
                <p:nvPr/>
              </p:nvCxnSpPr>
              <p:spPr>
                <a:xfrm rot="10800000">
                  <a:off x="6067425" y="-40386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79" name="Google Shape;379;p2"/>
                <p:cNvCxnSpPr/>
                <p:nvPr/>
              </p:nvCxnSpPr>
              <p:spPr>
                <a:xfrm rot="10800000">
                  <a:off x="6067425" y="-46101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0" name="Google Shape;380;p2"/>
                <p:cNvCxnSpPr/>
                <p:nvPr/>
              </p:nvCxnSpPr>
              <p:spPr>
                <a:xfrm rot="10800000">
                  <a:off x="6067425" y="-52006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1" name="Google Shape;381;p2"/>
                <p:cNvCxnSpPr/>
                <p:nvPr/>
              </p:nvCxnSpPr>
              <p:spPr>
                <a:xfrm rot="10800000">
                  <a:off x="6067425" y="-57721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382" name="Google Shape;382;p2"/>
            <p:cNvGrpSpPr/>
            <p:nvPr/>
          </p:nvGrpSpPr>
          <p:grpSpPr>
            <a:xfrm>
              <a:off x="6299366" y="3469706"/>
              <a:ext cx="6253487" cy="3321180"/>
              <a:chOff x="0" y="0"/>
              <a:chExt cx="12192000" cy="6858000"/>
            </a:xfrm>
          </p:grpSpPr>
          <p:grpSp>
            <p:nvGrpSpPr>
              <p:cNvPr id="383" name="Google Shape;383;p2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384" name="Google Shape;384;p2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5" name="Google Shape;385;p2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6" name="Google Shape;386;p2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7" name="Google Shape;387;p2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8" name="Google Shape;388;p2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9" name="Google Shape;389;p2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0" name="Google Shape;390;p2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1" name="Google Shape;391;p2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2" name="Google Shape;392;p2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3" name="Google Shape;393;p2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4" name="Google Shape;394;p2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5" name="Google Shape;395;p2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6" name="Google Shape;396;p2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7" name="Google Shape;397;p2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8" name="Google Shape;398;p2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9" name="Google Shape;399;p2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0" name="Google Shape;400;p2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1" name="Google Shape;401;p2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2" name="Google Shape;402;p2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3" name="Google Shape;403;p2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04" name="Google Shape;404;p2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405" name="Google Shape;405;p2"/>
                <p:cNvCxnSpPr/>
                <p:nvPr/>
              </p:nvCxnSpPr>
              <p:spPr>
                <a:xfrm rot="10800000">
                  <a:off x="6067425" y="19048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6" name="Google Shape;406;p2"/>
                <p:cNvCxnSpPr/>
                <p:nvPr/>
              </p:nvCxnSpPr>
              <p:spPr>
                <a:xfrm rot="10800000">
                  <a:off x="6067425" y="-571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7" name="Google Shape;407;p2"/>
                <p:cNvCxnSpPr/>
                <p:nvPr/>
              </p:nvCxnSpPr>
              <p:spPr>
                <a:xfrm rot="10800000">
                  <a:off x="6067425" y="-1143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8" name="Google Shape;408;p2"/>
                <p:cNvCxnSpPr/>
                <p:nvPr/>
              </p:nvCxnSpPr>
              <p:spPr>
                <a:xfrm rot="10800000">
                  <a:off x="6067425" y="-1714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9" name="Google Shape;409;p2"/>
                <p:cNvCxnSpPr/>
                <p:nvPr/>
              </p:nvCxnSpPr>
              <p:spPr>
                <a:xfrm rot="10800000">
                  <a:off x="6067425" y="-2286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10" name="Google Shape;410;p2"/>
                <p:cNvCxnSpPr/>
                <p:nvPr/>
              </p:nvCxnSpPr>
              <p:spPr>
                <a:xfrm rot="10800000">
                  <a:off x="6067425" y="-28765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11" name="Google Shape;411;p2"/>
                <p:cNvCxnSpPr/>
                <p:nvPr/>
              </p:nvCxnSpPr>
              <p:spPr>
                <a:xfrm rot="10800000">
                  <a:off x="6067425" y="-34480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12" name="Google Shape;412;p2"/>
                <p:cNvCxnSpPr/>
                <p:nvPr/>
              </p:nvCxnSpPr>
              <p:spPr>
                <a:xfrm rot="10800000">
                  <a:off x="6067425" y="-40386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13" name="Google Shape;413;p2"/>
                <p:cNvCxnSpPr/>
                <p:nvPr/>
              </p:nvCxnSpPr>
              <p:spPr>
                <a:xfrm rot="10800000">
                  <a:off x="6067425" y="-46101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14" name="Google Shape;414;p2"/>
                <p:cNvCxnSpPr/>
                <p:nvPr/>
              </p:nvCxnSpPr>
              <p:spPr>
                <a:xfrm rot="10800000">
                  <a:off x="6067425" y="-52006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15" name="Google Shape;415;p2"/>
                <p:cNvCxnSpPr/>
                <p:nvPr/>
              </p:nvCxnSpPr>
              <p:spPr>
                <a:xfrm rot="10800000">
                  <a:off x="6067425" y="-57721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</p:grpSp>
      </p:grpSp>
      <p:sp>
        <p:nvSpPr>
          <p:cNvPr id="417" name="Google Shape;417;p2"/>
          <p:cNvSpPr txBox="1"/>
          <p:nvPr/>
        </p:nvSpPr>
        <p:spPr>
          <a:xfrm>
            <a:off x="928732" y="2624442"/>
            <a:ext cx="9616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"/>
          <p:cNvSpPr/>
          <p:nvPr/>
        </p:nvSpPr>
        <p:spPr>
          <a:xfrm>
            <a:off x="873091" y="5548386"/>
            <a:ext cx="128132" cy="128132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2"/>
          <p:cNvSpPr/>
          <p:nvPr/>
        </p:nvSpPr>
        <p:spPr>
          <a:xfrm>
            <a:off x="977376" y="5841250"/>
            <a:ext cx="180867" cy="180867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2"/>
          <p:cNvSpPr/>
          <p:nvPr/>
        </p:nvSpPr>
        <p:spPr>
          <a:xfrm>
            <a:off x="1264448" y="5598074"/>
            <a:ext cx="128132" cy="128132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2"/>
          <p:cNvSpPr/>
          <p:nvPr/>
        </p:nvSpPr>
        <p:spPr>
          <a:xfrm>
            <a:off x="676756" y="5912435"/>
            <a:ext cx="69523" cy="69523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2"/>
          <p:cNvSpPr/>
          <p:nvPr/>
        </p:nvSpPr>
        <p:spPr>
          <a:xfrm>
            <a:off x="678866" y="6233421"/>
            <a:ext cx="266769" cy="266769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2"/>
          <p:cNvSpPr/>
          <p:nvPr/>
        </p:nvSpPr>
        <p:spPr>
          <a:xfrm>
            <a:off x="1255084" y="6287476"/>
            <a:ext cx="128132" cy="128132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2"/>
          <p:cNvSpPr/>
          <p:nvPr/>
        </p:nvSpPr>
        <p:spPr>
          <a:xfrm>
            <a:off x="1093358" y="6614058"/>
            <a:ext cx="69523" cy="69523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2"/>
          <p:cNvSpPr/>
          <p:nvPr/>
        </p:nvSpPr>
        <p:spPr>
          <a:xfrm>
            <a:off x="229304" y="5810142"/>
            <a:ext cx="128132" cy="128132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2"/>
          <p:cNvSpPr/>
          <p:nvPr/>
        </p:nvSpPr>
        <p:spPr>
          <a:xfrm>
            <a:off x="1440624" y="5971308"/>
            <a:ext cx="69523" cy="69523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2"/>
          <p:cNvSpPr/>
          <p:nvPr/>
        </p:nvSpPr>
        <p:spPr>
          <a:xfrm>
            <a:off x="1677037" y="6290844"/>
            <a:ext cx="46081" cy="46081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2"/>
          <p:cNvSpPr/>
          <p:nvPr/>
        </p:nvSpPr>
        <p:spPr>
          <a:xfrm>
            <a:off x="515746" y="6630082"/>
            <a:ext cx="46081" cy="46081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2"/>
          <p:cNvSpPr/>
          <p:nvPr/>
        </p:nvSpPr>
        <p:spPr>
          <a:xfrm>
            <a:off x="1601592" y="6638346"/>
            <a:ext cx="46081" cy="46081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2"/>
          <p:cNvSpPr/>
          <p:nvPr/>
        </p:nvSpPr>
        <p:spPr>
          <a:xfrm>
            <a:off x="171650" y="6210565"/>
            <a:ext cx="180867" cy="180867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2"/>
          <p:cNvSpPr/>
          <p:nvPr/>
        </p:nvSpPr>
        <p:spPr>
          <a:xfrm>
            <a:off x="9977973" y="487088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2"/>
          <p:cNvSpPr/>
          <p:nvPr/>
        </p:nvSpPr>
        <p:spPr>
          <a:xfrm>
            <a:off x="10082258" y="779952"/>
            <a:ext cx="180867" cy="180867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2"/>
          <p:cNvSpPr/>
          <p:nvPr/>
        </p:nvSpPr>
        <p:spPr>
          <a:xfrm>
            <a:off x="10369330" y="536776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2"/>
          <p:cNvSpPr/>
          <p:nvPr/>
        </p:nvSpPr>
        <p:spPr>
          <a:xfrm>
            <a:off x="9781638" y="851137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2"/>
          <p:cNvSpPr/>
          <p:nvPr/>
        </p:nvSpPr>
        <p:spPr>
          <a:xfrm>
            <a:off x="9783748" y="1172123"/>
            <a:ext cx="266769" cy="266769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2"/>
          <p:cNvSpPr/>
          <p:nvPr/>
        </p:nvSpPr>
        <p:spPr>
          <a:xfrm>
            <a:off x="10359966" y="1226178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2"/>
          <p:cNvSpPr/>
          <p:nvPr/>
        </p:nvSpPr>
        <p:spPr>
          <a:xfrm>
            <a:off x="10198240" y="1552760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2"/>
          <p:cNvSpPr/>
          <p:nvPr/>
        </p:nvSpPr>
        <p:spPr>
          <a:xfrm>
            <a:off x="9334186" y="748844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2"/>
          <p:cNvSpPr/>
          <p:nvPr/>
        </p:nvSpPr>
        <p:spPr>
          <a:xfrm>
            <a:off x="10545506" y="910010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2"/>
          <p:cNvSpPr/>
          <p:nvPr/>
        </p:nvSpPr>
        <p:spPr>
          <a:xfrm>
            <a:off x="10781919" y="1229546"/>
            <a:ext cx="46081" cy="46081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2"/>
          <p:cNvSpPr/>
          <p:nvPr/>
        </p:nvSpPr>
        <p:spPr>
          <a:xfrm>
            <a:off x="9620628" y="1568784"/>
            <a:ext cx="46081" cy="46081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2"/>
          <p:cNvSpPr/>
          <p:nvPr/>
        </p:nvSpPr>
        <p:spPr>
          <a:xfrm>
            <a:off x="10706474" y="1577048"/>
            <a:ext cx="46081" cy="46081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2"/>
          <p:cNvSpPr/>
          <p:nvPr/>
        </p:nvSpPr>
        <p:spPr>
          <a:xfrm>
            <a:off x="9217385" y="1295167"/>
            <a:ext cx="180867" cy="180867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2"/>
          <p:cNvSpPr/>
          <p:nvPr/>
        </p:nvSpPr>
        <p:spPr>
          <a:xfrm>
            <a:off x="11327726" y="181881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2"/>
          <p:cNvSpPr/>
          <p:nvPr/>
        </p:nvSpPr>
        <p:spPr>
          <a:xfrm>
            <a:off x="11564139" y="501417"/>
            <a:ext cx="46081" cy="46081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2"/>
          <p:cNvSpPr/>
          <p:nvPr/>
        </p:nvSpPr>
        <p:spPr>
          <a:xfrm>
            <a:off x="11488694" y="848919"/>
            <a:ext cx="46081" cy="46081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2"/>
          <p:cNvSpPr/>
          <p:nvPr/>
        </p:nvSpPr>
        <p:spPr>
          <a:xfrm>
            <a:off x="11918293" y="181208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2"/>
          <p:cNvSpPr/>
          <p:nvPr/>
        </p:nvSpPr>
        <p:spPr>
          <a:xfrm>
            <a:off x="10795286" y="558364"/>
            <a:ext cx="180867" cy="180867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2"/>
          <p:cNvSpPr/>
          <p:nvPr/>
        </p:nvSpPr>
        <p:spPr>
          <a:xfrm>
            <a:off x="10980543" y="292234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2"/>
          <p:cNvSpPr/>
          <p:nvPr/>
        </p:nvSpPr>
        <p:spPr>
          <a:xfrm>
            <a:off x="10661371" y="255378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2"/>
          <p:cNvSpPr/>
          <p:nvPr/>
        </p:nvSpPr>
        <p:spPr>
          <a:xfrm>
            <a:off x="11890984" y="574627"/>
            <a:ext cx="266769" cy="266769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2"/>
          <p:cNvSpPr/>
          <p:nvPr/>
        </p:nvSpPr>
        <p:spPr>
          <a:xfrm>
            <a:off x="11239699" y="630419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2"/>
          <p:cNvSpPr/>
          <p:nvPr/>
        </p:nvSpPr>
        <p:spPr>
          <a:xfrm>
            <a:off x="11077973" y="957001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6" name="Google Shape;456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47650" cy="285750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2"/>
          <p:cNvSpPr txBox="1"/>
          <p:nvPr/>
        </p:nvSpPr>
        <p:spPr>
          <a:xfrm>
            <a:off x="1001223" y="590259"/>
            <a:ext cx="10725656" cy="763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215900" lvl="0" indent="0" algn="l" rtl="0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en" sz="6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exend Deca"/>
              </a:rPr>
              <a:t>2.DỤNG CỤ</a:t>
            </a:r>
            <a:endParaRPr sz="6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A6BE983-8BA1-DF72-B2CE-C1E147BEE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095" y="1722654"/>
            <a:ext cx="10515600" cy="3807994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Nồi cơm điệ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			 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Mâm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hau,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 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86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" grpId="0" animBg="1"/>
      <p:bldP spid="457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"/>
          <p:cNvSpPr/>
          <p:nvPr/>
        </p:nvSpPr>
        <p:spPr>
          <a:xfrm>
            <a:off x="494130" y="353876"/>
            <a:ext cx="11334900" cy="6019800"/>
          </a:xfrm>
          <a:prstGeom prst="roundRect">
            <a:avLst>
              <a:gd name="adj" fmla="val 7456"/>
            </a:avLst>
          </a:prstGeom>
          <a:solidFill>
            <a:srgbClr val="EEE2C0"/>
          </a:solidFill>
          <a:ln w="38100" cap="flat" cmpd="sng">
            <a:solidFill>
              <a:srgbClr val="F8F5E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65" name="Google Shape;465;p3"/>
          <p:cNvGrpSpPr/>
          <p:nvPr/>
        </p:nvGrpSpPr>
        <p:grpSpPr>
          <a:xfrm>
            <a:off x="500466" y="320927"/>
            <a:ext cx="11329081" cy="6082370"/>
            <a:chOff x="389475" y="404047"/>
            <a:chExt cx="12173953" cy="6392365"/>
          </a:xfrm>
        </p:grpSpPr>
        <p:grpSp>
          <p:nvGrpSpPr>
            <p:cNvPr id="466" name="Google Shape;466;p3"/>
            <p:cNvGrpSpPr/>
            <p:nvPr/>
          </p:nvGrpSpPr>
          <p:grpSpPr>
            <a:xfrm>
              <a:off x="400050" y="409573"/>
              <a:ext cx="6253487" cy="3321180"/>
              <a:chOff x="0" y="0"/>
              <a:chExt cx="12192000" cy="6858000"/>
            </a:xfrm>
          </p:grpSpPr>
          <p:grpSp>
            <p:nvGrpSpPr>
              <p:cNvPr id="467" name="Google Shape;467;p3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468" name="Google Shape;468;p3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69" name="Google Shape;469;p3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70" name="Google Shape;470;p3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71" name="Google Shape;471;p3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72" name="Google Shape;472;p3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73" name="Google Shape;473;p3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74" name="Google Shape;474;p3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75" name="Google Shape;475;p3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76" name="Google Shape;476;p3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77" name="Google Shape;477;p3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78" name="Google Shape;478;p3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79" name="Google Shape;479;p3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80" name="Google Shape;480;p3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81" name="Google Shape;481;p3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82" name="Google Shape;482;p3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83" name="Google Shape;483;p3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84" name="Google Shape;484;p3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85" name="Google Shape;485;p3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86" name="Google Shape;486;p3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87" name="Google Shape;487;p3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88" name="Google Shape;488;p3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489" name="Google Shape;489;p3"/>
                <p:cNvCxnSpPr/>
                <p:nvPr/>
              </p:nvCxnSpPr>
              <p:spPr>
                <a:xfrm rot="10800000">
                  <a:off x="6067425" y="19048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90" name="Google Shape;490;p3"/>
                <p:cNvCxnSpPr/>
                <p:nvPr/>
              </p:nvCxnSpPr>
              <p:spPr>
                <a:xfrm rot="10800000">
                  <a:off x="6067425" y="-571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91" name="Google Shape;491;p3"/>
                <p:cNvCxnSpPr/>
                <p:nvPr/>
              </p:nvCxnSpPr>
              <p:spPr>
                <a:xfrm rot="10800000">
                  <a:off x="6067425" y="-1143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92" name="Google Shape;492;p3"/>
                <p:cNvCxnSpPr/>
                <p:nvPr/>
              </p:nvCxnSpPr>
              <p:spPr>
                <a:xfrm rot="10800000">
                  <a:off x="6067425" y="-1714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93" name="Google Shape;493;p3"/>
                <p:cNvCxnSpPr/>
                <p:nvPr/>
              </p:nvCxnSpPr>
              <p:spPr>
                <a:xfrm rot="10800000">
                  <a:off x="6067425" y="-2286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94" name="Google Shape;494;p3"/>
                <p:cNvCxnSpPr/>
                <p:nvPr/>
              </p:nvCxnSpPr>
              <p:spPr>
                <a:xfrm rot="10800000">
                  <a:off x="6067425" y="-28765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95" name="Google Shape;495;p3"/>
                <p:cNvCxnSpPr/>
                <p:nvPr/>
              </p:nvCxnSpPr>
              <p:spPr>
                <a:xfrm rot="10800000">
                  <a:off x="6067425" y="-34480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96" name="Google Shape;496;p3"/>
                <p:cNvCxnSpPr/>
                <p:nvPr/>
              </p:nvCxnSpPr>
              <p:spPr>
                <a:xfrm rot="10800000">
                  <a:off x="6067425" y="-40386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97" name="Google Shape;497;p3"/>
                <p:cNvCxnSpPr/>
                <p:nvPr/>
              </p:nvCxnSpPr>
              <p:spPr>
                <a:xfrm rot="10800000">
                  <a:off x="6067425" y="-46101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98" name="Google Shape;498;p3"/>
                <p:cNvCxnSpPr/>
                <p:nvPr/>
              </p:nvCxnSpPr>
              <p:spPr>
                <a:xfrm rot="10800000">
                  <a:off x="6067425" y="-52006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99" name="Google Shape;499;p3"/>
                <p:cNvCxnSpPr/>
                <p:nvPr/>
              </p:nvCxnSpPr>
              <p:spPr>
                <a:xfrm rot="10800000">
                  <a:off x="6067425" y="-57721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500" name="Google Shape;500;p3"/>
            <p:cNvGrpSpPr/>
            <p:nvPr/>
          </p:nvGrpSpPr>
          <p:grpSpPr>
            <a:xfrm>
              <a:off x="389475" y="3475232"/>
              <a:ext cx="6253487" cy="3321180"/>
              <a:chOff x="0" y="0"/>
              <a:chExt cx="12192000" cy="6858000"/>
            </a:xfrm>
          </p:grpSpPr>
          <p:grpSp>
            <p:nvGrpSpPr>
              <p:cNvPr id="501" name="Google Shape;501;p3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502" name="Google Shape;502;p3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03" name="Google Shape;503;p3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04" name="Google Shape;504;p3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05" name="Google Shape;505;p3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06" name="Google Shape;506;p3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07" name="Google Shape;507;p3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08" name="Google Shape;508;p3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09" name="Google Shape;509;p3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10" name="Google Shape;510;p3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11" name="Google Shape;511;p3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12" name="Google Shape;512;p3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13" name="Google Shape;513;p3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14" name="Google Shape;514;p3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15" name="Google Shape;515;p3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16" name="Google Shape;516;p3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17" name="Google Shape;517;p3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18" name="Google Shape;518;p3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19" name="Google Shape;519;p3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20" name="Google Shape;520;p3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21" name="Google Shape;521;p3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22" name="Google Shape;522;p3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523" name="Google Shape;523;p3"/>
                <p:cNvCxnSpPr/>
                <p:nvPr/>
              </p:nvCxnSpPr>
              <p:spPr>
                <a:xfrm rot="10800000">
                  <a:off x="6067425" y="19048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24" name="Google Shape;524;p3"/>
                <p:cNvCxnSpPr/>
                <p:nvPr/>
              </p:nvCxnSpPr>
              <p:spPr>
                <a:xfrm rot="10800000">
                  <a:off x="6067425" y="-571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25" name="Google Shape;525;p3"/>
                <p:cNvCxnSpPr/>
                <p:nvPr/>
              </p:nvCxnSpPr>
              <p:spPr>
                <a:xfrm rot="10800000">
                  <a:off x="6067425" y="-1143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26" name="Google Shape;526;p3"/>
                <p:cNvCxnSpPr/>
                <p:nvPr/>
              </p:nvCxnSpPr>
              <p:spPr>
                <a:xfrm rot="10800000">
                  <a:off x="6067425" y="-1714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27" name="Google Shape;527;p3"/>
                <p:cNvCxnSpPr/>
                <p:nvPr/>
              </p:nvCxnSpPr>
              <p:spPr>
                <a:xfrm rot="10800000">
                  <a:off x="6067425" y="-2286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28" name="Google Shape;528;p3"/>
                <p:cNvCxnSpPr/>
                <p:nvPr/>
              </p:nvCxnSpPr>
              <p:spPr>
                <a:xfrm rot="10800000">
                  <a:off x="6067425" y="-28765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29" name="Google Shape;529;p3"/>
                <p:cNvCxnSpPr/>
                <p:nvPr/>
              </p:nvCxnSpPr>
              <p:spPr>
                <a:xfrm rot="10800000">
                  <a:off x="6067425" y="-34480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30" name="Google Shape;530;p3"/>
                <p:cNvCxnSpPr/>
                <p:nvPr/>
              </p:nvCxnSpPr>
              <p:spPr>
                <a:xfrm rot="10800000">
                  <a:off x="6067425" y="-40386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31" name="Google Shape;531;p3"/>
                <p:cNvCxnSpPr/>
                <p:nvPr/>
              </p:nvCxnSpPr>
              <p:spPr>
                <a:xfrm rot="10800000">
                  <a:off x="6067425" y="-46101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32" name="Google Shape;532;p3"/>
                <p:cNvCxnSpPr/>
                <p:nvPr/>
              </p:nvCxnSpPr>
              <p:spPr>
                <a:xfrm rot="10800000">
                  <a:off x="6067425" y="-52006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33" name="Google Shape;533;p3"/>
                <p:cNvCxnSpPr/>
                <p:nvPr/>
              </p:nvCxnSpPr>
              <p:spPr>
                <a:xfrm rot="10800000">
                  <a:off x="6067425" y="-57721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534" name="Google Shape;534;p3"/>
            <p:cNvGrpSpPr/>
            <p:nvPr/>
          </p:nvGrpSpPr>
          <p:grpSpPr>
            <a:xfrm>
              <a:off x="6309941" y="404047"/>
              <a:ext cx="6253487" cy="3321180"/>
              <a:chOff x="0" y="0"/>
              <a:chExt cx="12192000" cy="6858000"/>
            </a:xfrm>
          </p:grpSpPr>
          <p:grpSp>
            <p:nvGrpSpPr>
              <p:cNvPr id="535" name="Google Shape;535;p3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536" name="Google Shape;536;p3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37" name="Google Shape;537;p3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38" name="Google Shape;538;p3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39" name="Google Shape;539;p3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40" name="Google Shape;540;p3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41" name="Google Shape;541;p3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42" name="Google Shape;542;p3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43" name="Google Shape;543;p3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44" name="Google Shape;544;p3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45" name="Google Shape;545;p3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46" name="Google Shape;546;p3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47" name="Google Shape;547;p3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48" name="Google Shape;548;p3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49" name="Google Shape;549;p3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50" name="Google Shape;550;p3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51" name="Google Shape;551;p3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52" name="Google Shape;552;p3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53" name="Google Shape;553;p3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54" name="Google Shape;554;p3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55" name="Google Shape;555;p3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56" name="Google Shape;556;p3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557" name="Google Shape;557;p3"/>
                <p:cNvCxnSpPr/>
                <p:nvPr/>
              </p:nvCxnSpPr>
              <p:spPr>
                <a:xfrm rot="10800000">
                  <a:off x="6067425" y="19048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58" name="Google Shape;558;p3"/>
                <p:cNvCxnSpPr/>
                <p:nvPr/>
              </p:nvCxnSpPr>
              <p:spPr>
                <a:xfrm rot="10800000">
                  <a:off x="6067425" y="-571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59" name="Google Shape;559;p3"/>
                <p:cNvCxnSpPr/>
                <p:nvPr/>
              </p:nvCxnSpPr>
              <p:spPr>
                <a:xfrm rot="10800000">
                  <a:off x="6067425" y="-1143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60" name="Google Shape;560;p3"/>
                <p:cNvCxnSpPr/>
                <p:nvPr/>
              </p:nvCxnSpPr>
              <p:spPr>
                <a:xfrm rot="10800000">
                  <a:off x="6067425" y="-1714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61" name="Google Shape;561;p3"/>
                <p:cNvCxnSpPr/>
                <p:nvPr/>
              </p:nvCxnSpPr>
              <p:spPr>
                <a:xfrm rot="10800000">
                  <a:off x="6067425" y="-2286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62" name="Google Shape;562;p3"/>
                <p:cNvCxnSpPr/>
                <p:nvPr/>
              </p:nvCxnSpPr>
              <p:spPr>
                <a:xfrm rot="10800000">
                  <a:off x="6067425" y="-28765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63" name="Google Shape;563;p3"/>
                <p:cNvCxnSpPr/>
                <p:nvPr/>
              </p:nvCxnSpPr>
              <p:spPr>
                <a:xfrm rot="10800000">
                  <a:off x="6067425" y="-34480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64" name="Google Shape;564;p3"/>
                <p:cNvCxnSpPr/>
                <p:nvPr/>
              </p:nvCxnSpPr>
              <p:spPr>
                <a:xfrm rot="10800000">
                  <a:off x="6067425" y="-40386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65" name="Google Shape;565;p3"/>
                <p:cNvCxnSpPr/>
                <p:nvPr/>
              </p:nvCxnSpPr>
              <p:spPr>
                <a:xfrm rot="10800000">
                  <a:off x="6067425" y="-46101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66" name="Google Shape;566;p3"/>
                <p:cNvCxnSpPr/>
                <p:nvPr/>
              </p:nvCxnSpPr>
              <p:spPr>
                <a:xfrm rot="10800000">
                  <a:off x="6067425" y="-52006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67" name="Google Shape;567;p3"/>
                <p:cNvCxnSpPr/>
                <p:nvPr/>
              </p:nvCxnSpPr>
              <p:spPr>
                <a:xfrm rot="10800000">
                  <a:off x="6067425" y="-57721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568" name="Google Shape;568;p3"/>
            <p:cNvGrpSpPr/>
            <p:nvPr/>
          </p:nvGrpSpPr>
          <p:grpSpPr>
            <a:xfrm>
              <a:off x="6299366" y="3469706"/>
              <a:ext cx="6253487" cy="3321180"/>
              <a:chOff x="0" y="0"/>
              <a:chExt cx="12192000" cy="6858000"/>
            </a:xfrm>
          </p:grpSpPr>
          <p:grpSp>
            <p:nvGrpSpPr>
              <p:cNvPr id="569" name="Google Shape;569;p3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570" name="Google Shape;570;p3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71" name="Google Shape;571;p3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72" name="Google Shape;572;p3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73" name="Google Shape;573;p3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74" name="Google Shape;574;p3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75" name="Google Shape;575;p3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76" name="Google Shape;576;p3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77" name="Google Shape;577;p3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78" name="Google Shape;578;p3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79" name="Google Shape;579;p3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80" name="Google Shape;580;p3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81" name="Google Shape;581;p3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82" name="Google Shape;582;p3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83" name="Google Shape;583;p3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84" name="Google Shape;584;p3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85" name="Google Shape;585;p3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86" name="Google Shape;586;p3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87" name="Google Shape;587;p3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88" name="Google Shape;588;p3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89" name="Google Shape;589;p3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90" name="Google Shape;590;p3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591" name="Google Shape;591;p3"/>
                <p:cNvCxnSpPr/>
                <p:nvPr/>
              </p:nvCxnSpPr>
              <p:spPr>
                <a:xfrm rot="10800000">
                  <a:off x="6067425" y="19048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92" name="Google Shape;592;p3"/>
                <p:cNvCxnSpPr/>
                <p:nvPr/>
              </p:nvCxnSpPr>
              <p:spPr>
                <a:xfrm rot="10800000">
                  <a:off x="6067425" y="-571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93" name="Google Shape;593;p3"/>
                <p:cNvCxnSpPr/>
                <p:nvPr/>
              </p:nvCxnSpPr>
              <p:spPr>
                <a:xfrm rot="10800000">
                  <a:off x="6067425" y="-1143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94" name="Google Shape;594;p3"/>
                <p:cNvCxnSpPr/>
                <p:nvPr/>
              </p:nvCxnSpPr>
              <p:spPr>
                <a:xfrm rot="10800000">
                  <a:off x="6067425" y="-1714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95" name="Google Shape;595;p3"/>
                <p:cNvCxnSpPr/>
                <p:nvPr/>
              </p:nvCxnSpPr>
              <p:spPr>
                <a:xfrm rot="10800000">
                  <a:off x="6067425" y="-2286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96" name="Google Shape;596;p3"/>
                <p:cNvCxnSpPr/>
                <p:nvPr/>
              </p:nvCxnSpPr>
              <p:spPr>
                <a:xfrm rot="10800000">
                  <a:off x="6067425" y="-28765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97" name="Google Shape;597;p3"/>
                <p:cNvCxnSpPr/>
                <p:nvPr/>
              </p:nvCxnSpPr>
              <p:spPr>
                <a:xfrm rot="10800000">
                  <a:off x="6067425" y="-34480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98" name="Google Shape;598;p3"/>
                <p:cNvCxnSpPr/>
                <p:nvPr/>
              </p:nvCxnSpPr>
              <p:spPr>
                <a:xfrm rot="10800000">
                  <a:off x="6067425" y="-40386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99" name="Google Shape;599;p3"/>
                <p:cNvCxnSpPr/>
                <p:nvPr/>
              </p:nvCxnSpPr>
              <p:spPr>
                <a:xfrm rot="10800000">
                  <a:off x="6067425" y="-46101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600" name="Google Shape;600;p3"/>
                <p:cNvCxnSpPr/>
                <p:nvPr/>
              </p:nvCxnSpPr>
              <p:spPr>
                <a:xfrm rot="10800000">
                  <a:off x="6067425" y="-52006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601" name="Google Shape;601;p3"/>
                <p:cNvCxnSpPr/>
                <p:nvPr/>
              </p:nvCxnSpPr>
              <p:spPr>
                <a:xfrm rot="10800000">
                  <a:off x="6067425" y="-57721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</p:grpSp>
      </p:grpSp>
      <p:pic>
        <p:nvPicPr>
          <p:cNvPr id="602" name="Google Shape;602;p3"/>
          <p:cNvPicPr preferRelativeResize="0"/>
          <p:nvPr/>
        </p:nvPicPr>
        <p:blipFill rotWithShape="1">
          <a:blip r:embed="rId3">
            <a:alphaModFix/>
          </a:blip>
          <a:srcRect t="22370" b="18429"/>
          <a:stretch/>
        </p:blipFill>
        <p:spPr>
          <a:xfrm rot="-893386">
            <a:off x="9394031" y="3999005"/>
            <a:ext cx="3839894" cy="3305032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3"/>
          <p:cNvSpPr txBox="1"/>
          <p:nvPr/>
        </p:nvSpPr>
        <p:spPr>
          <a:xfrm rot="-339704">
            <a:off x="1500998" y="452884"/>
            <a:ext cx="2800663" cy="307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3"/>
          <p:cNvSpPr/>
          <p:nvPr/>
        </p:nvSpPr>
        <p:spPr>
          <a:xfrm>
            <a:off x="9977973" y="487088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Google Shape;605;p3"/>
          <p:cNvSpPr/>
          <p:nvPr/>
        </p:nvSpPr>
        <p:spPr>
          <a:xfrm>
            <a:off x="10082258" y="779952"/>
            <a:ext cx="180867" cy="180867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Google Shape;606;p3"/>
          <p:cNvSpPr/>
          <p:nvPr/>
        </p:nvSpPr>
        <p:spPr>
          <a:xfrm>
            <a:off x="10369330" y="536776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3"/>
          <p:cNvSpPr/>
          <p:nvPr/>
        </p:nvSpPr>
        <p:spPr>
          <a:xfrm>
            <a:off x="9781638" y="851137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8" name="Google Shape;608;p3"/>
          <p:cNvSpPr/>
          <p:nvPr/>
        </p:nvSpPr>
        <p:spPr>
          <a:xfrm>
            <a:off x="9783748" y="1172123"/>
            <a:ext cx="266769" cy="266769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p3"/>
          <p:cNvSpPr/>
          <p:nvPr/>
        </p:nvSpPr>
        <p:spPr>
          <a:xfrm>
            <a:off x="10359966" y="1226178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Google Shape;610;p3"/>
          <p:cNvSpPr/>
          <p:nvPr/>
        </p:nvSpPr>
        <p:spPr>
          <a:xfrm>
            <a:off x="10198240" y="1552760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1" name="Google Shape;611;p3"/>
          <p:cNvSpPr/>
          <p:nvPr/>
        </p:nvSpPr>
        <p:spPr>
          <a:xfrm>
            <a:off x="9334186" y="748844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2" name="Google Shape;612;p3"/>
          <p:cNvSpPr/>
          <p:nvPr/>
        </p:nvSpPr>
        <p:spPr>
          <a:xfrm>
            <a:off x="10545506" y="910010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Google Shape;613;p3"/>
          <p:cNvSpPr/>
          <p:nvPr/>
        </p:nvSpPr>
        <p:spPr>
          <a:xfrm>
            <a:off x="10781919" y="1229546"/>
            <a:ext cx="46081" cy="46081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4" name="Google Shape;614;p3"/>
          <p:cNvSpPr/>
          <p:nvPr/>
        </p:nvSpPr>
        <p:spPr>
          <a:xfrm>
            <a:off x="9620628" y="1568784"/>
            <a:ext cx="46081" cy="46081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5" name="Google Shape;615;p3"/>
          <p:cNvSpPr/>
          <p:nvPr/>
        </p:nvSpPr>
        <p:spPr>
          <a:xfrm>
            <a:off x="10706474" y="1577048"/>
            <a:ext cx="46081" cy="46081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Google Shape;616;p3"/>
          <p:cNvSpPr/>
          <p:nvPr/>
        </p:nvSpPr>
        <p:spPr>
          <a:xfrm>
            <a:off x="9217385" y="1295167"/>
            <a:ext cx="180867" cy="180867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Google Shape;617;p3"/>
          <p:cNvSpPr/>
          <p:nvPr/>
        </p:nvSpPr>
        <p:spPr>
          <a:xfrm>
            <a:off x="11327726" y="181881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Google Shape;618;p3"/>
          <p:cNvSpPr/>
          <p:nvPr/>
        </p:nvSpPr>
        <p:spPr>
          <a:xfrm>
            <a:off x="11564139" y="501417"/>
            <a:ext cx="46081" cy="46081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Google Shape;619;p3"/>
          <p:cNvSpPr/>
          <p:nvPr/>
        </p:nvSpPr>
        <p:spPr>
          <a:xfrm>
            <a:off x="11488694" y="848919"/>
            <a:ext cx="46081" cy="46081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Google Shape;620;p3"/>
          <p:cNvSpPr/>
          <p:nvPr/>
        </p:nvSpPr>
        <p:spPr>
          <a:xfrm>
            <a:off x="11918293" y="181208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p3"/>
          <p:cNvSpPr/>
          <p:nvPr/>
        </p:nvSpPr>
        <p:spPr>
          <a:xfrm>
            <a:off x="10795286" y="558364"/>
            <a:ext cx="180867" cy="180867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p3"/>
          <p:cNvSpPr/>
          <p:nvPr/>
        </p:nvSpPr>
        <p:spPr>
          <a:xfrm>
            <a:off x="10980543" y="292234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3" name="Google Shape;623;p3"/>
          <p:cNvSpPr/>
          <p:nvPr/>
        </p:nvSpPr>
        <p:spPr>
          <a:xfrm>
            <a:off x="10661371" y="255378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p3"/>
          <p:cNvSpPr/>
          <p:nvPr/>
        </p:nvSpPr>
        <p:spPr>
          <a:xfrm>
            <a:off x="11890984" y="574627"/>
            <a:ext cx="266769" cy="266769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p3"/>
          <p:cNvSpPr/>
          <p:nvPr/>
        </p:nvSpPr>
        <p:spPr>
          <a:xfrm>
            <a:off x="11239699" y="630419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6" name="Google Shape;626;p3"/>
          <p:cNvSpPr/>
          <p:nvPr/>
        </p:nvSpPr>
        <p:spPr>
          <a:xfrm>
            <a:off x="11077973" y="957001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7" name="Google Shape;627;p3"/>
          <p:cNvSpPr/>
          <p:nvPr/>
        </p:nvSpPr>
        <p:spPr>
          <a:xfrm>
            <a:off x="1019612" y="5515614"/>
            <a:ext cx="69523" cy="69523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8" name="Google Shape;628;p3"/>
          <p:cNvSpPr/>
          <p:nvPr/>
        </p:nvSpPr>
        <p:spPr>
          <a:xfrm>
            <a:off x="1436214" y="6217237"/>
            <a:ext cx="69523" cy="69523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9" name="Google Shape;629;p3"/>
          <p:cNvSpPr/>
          <p:nvPr/>
        </p:nvSpPr>
        <p:spPr>
          <a:xfrm>
            <a:off x="1783480" y="5574487"/>
            <a:ext cx="69523" cy="69523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0" name="Google Shape;630;p3"/>
          <p:cNvSpPr/>
          <p:nvPr/>
        </p:nvSpPr>
        <p:spPr>
          <a:xfrm>
            <a:off x="2019893" y="5894023"/>
            <a:ext cx="46081" cy="46081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1" name="Google Shape;631;p3"/>
          <p:cNvSpPr/>
          <p:nvPr/>
        </p:nvSpPr>
        <p:spPr>
          <a:xfrm>
            <a:off x="858602" y="6233261"/>
            <a:ext cx="46081" cy="46081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2" name="Google Shape;632;p3"/>
          <p:cNvSpPr/>
          <p:nvPr/>
        </p:nvSpPr>
        <p:spPr>
          <a:xfrm>
            <a:off x="1944448" y="6241525"/>
            <a:ext cx="46081" cy="46081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3454F20-67B6-0DC2-339E-C0E1D9BC2F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6220" y="162685"/>
            <a:ext cx="9144000" cy="909146"/>
          </a:xfrm>
        </p:spPr>
        <p:txBody>
          <a:bodyPr>
            <a:normAutofit/>
          </a:bodyPr>
          <a:lstStyle/>
          <a:p>
            <a:pPr marL="50800" indent="0" algn="l"/>
            <a:r>
              <a:rPr lang="en-US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3.CÁC BƯỚC TIẾN HÀNH: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D13B771-C205-85FC-C858-B05680B62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327" y="1332121"/>
            <a:ext cx="5037769" cy="4155361"/>
          </a:xfrm>
        </p:spPr>
        <p:txBody>
          <a:bodyPr>
            <a:noAutofit/>
          </a:bodyPr>
          <a:lstStyle/>
          <a:p>
            <a:pPr marL="50800" indent="0" algn="l"/>
            <a:r>
              <a:rPr lang="vi-VN" sz="3600" b="1" i="1" dirty="0">
                <a:latin typeface="+mj-lt"/>
                <a:cs typeface="Times New Roman" panose="02020603050405020304" pitchFamily="18" charset="0"/>
              </a:rPr>
              <a:t>Bước 1</a:t>
            </a:r>
            <a:r>
              <a:rPr lang="en-US" sz="3600" b="1" i="1" dirty="0">
                <a:latin typeface="+mj-lt"/>
                <a:cs typeface="Times New Roman" panose="02020603050405020304" pitchFamily="18" charset="0"/>
              </a:rPr>
              <a:t>.</a:t>
            </a:r>
            <a:r>
              <a:rPr lang="vi-VN" sz="3600" b="1" i="1" dirty="0">
                <a:latin typeface="+mj-lt"/>
                <a:cs typeface="Times New Roman" panose="02020603050405020304" pitchFamily="18" charset="0"/>
              </a:rPr>
              <a:t> Sơ chế nguyên liệu</a:t>
            </a:r>
            <a:r>
              <a:rPr lang="en-US" sz="3600" b="1" i="1" dirty="0">
                <a:latin typeface="+mj-lt"/>
                <a:cs typeface="Times New Roman" panose="02020603050405020304" pitchFamily="18" charset="0"/>
              </a:rPr>
              <a:t>:</a:t>
            </a:r>
            <a:endParaRPr lang="vi-VN" sz="3600" b="1" i="1" dirty="0">
              <a:latin typeface="+mj-lt"/>
              <a:cs typeface="Times New Roman" panose="02020603050405020304" pitchFamily="18" charset="0"/>
            </a:endParaRPr>
          </a:p>
          <a:p>
            <a:pPr marL="50800" indent="0" algn="l"/>
            <a:r>
              <a:rPr lang="en-US" sz="36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-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1kg nếp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vo</a:t>
            </a:r>
            <a:r>
              <a:rPr lang="en-US" sz="36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vi-VN" sz="36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.Sau đó, cho vào thau nước lạnh, sao cho nước vừa ngập qua gạo</a:t>
            </a:r>
            <a:r>
              <a:rPr lang="en-US" sz="36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và ngâm qua đêm</a:t>
            </a:r>
            <a:endParaRPr lang="en-US" sz="36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45329F-8F55-A4A7-1539-C10543806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3914" y="943720"/>
            <a:ext cx="4899500" cy="26253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DE0770-E9A5-5BED-B3E2-C3A0A349B4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0879" y="3689254"/>
            <a:ext cx="4468226" cy="260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0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"/>
          <p:cNvSpPr/>
          <p:nvPr/>
        </p:nvSpPr>
        <p:spPr>
          <a:xfrm>
            <a:off x="454300" y="422822"/>
            <a:ext cx="11334900" cy="6019800"/>
          </a:xfrm>
          <a:prstGeom prst="roundRect">
            <a:avLst>
              <a:gd name="adj" fmla="val 7456"/>
            </a:avLst>
          </a:prstGeom>
          <a:solidFill>
            <a:srgbClr val="EEE2C0"/>
          </a:solidFill>
          <a:ln w="38100" cap="flat" cmpd="sng">
            <a:solidFill>
              <a:srgbClr val="F8F5E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9" name="Google Shape;279;p2"/>
          <p:cNvGrpSpPr/>
          <p:nvPr/>
        </p:nvGrpSpPr>
        <p:grpSpPr>
          <a:xfrm>
            <a:off x="457366" y="495037"/>
            <a:ext cx="11329081" cy="6143309"/>
            <a:chOff x="389475" y="404047"/>
            <a:chExt cx="12173953" cy="6392365"/>
          </a:xfrm>
        </p:grpSpPr>
        <p:grpSp>
          <p:nvGrpSpPr>
            <p:cNvPr id="280" name="Google Shape;280;p2"/>
            <p:cNvGrpSpPr/>
            <p:nvPr/>
          </p:nvGrpSpPr>
          <p:grpSpPr>
            <a:xfrm>
              <a:off x="400050" y="409573"/>
              <a:ext cx="6253487" cy="3321180"/>
              <a:chOff x="0" y="0"/>
              <a:chExt cx="12192000" cy="6858000"/>
            </a:xfrm>
          </p:grpSpPr>
          <p:grpSp>
            <p:nvGrpSpPr>
              <p:cNvPr id="281" name="Google Shape;281;p2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282" name="Google Shape;282;p2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83" name="Google Shape;283;p2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84" name="Google Shape;284;p2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85" name="Google Shape;285;p2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86" name="Google Shape;286;p2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87" name="Google Shape;287;p2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88" name="Google Shape;288;p2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89" name="Google Shape;289;p2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0" name="Google Shape;290;p2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1" name="Google Shape;291;p2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2" name="Google Shape;292;p2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3" name="Google Shape;293;p2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4" name="Google Shape;294;p2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5" name="Google Shape;295;p2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6" name="Google Shape;296;p2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7" name="Google Shape;297;p2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8" name="Google Shape;298;p2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9" name="Google Shape;299;p2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00" name="Google Shape;300;p2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01" name="Google Shape;301;p2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02" name="Google Shape;302;p2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303" name="Google Shape;303;p2"/>
                <p:cNvCxnSpPr/>
                <p:nvPr/>
              </p:nvCxnSpPr>
              <p:spPr>
                <a:xfrm rot="10800000">
                  <a:off x="6067425" y="19048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04" name="Google Shape;304;p2"/>
                <p:cNvCxnSpPr/>
                <p:nvPr/>
              </p:nvCxnSpPr>
              <p:spPr>
                <a:xfrm rot="10800000">
                  <a:off x="6067425" y="-571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05" name="Google Shape;305;p2"/>
                <p:cNvCxnSpPr/>
                <p:nvPr/>
              </p:nvCxnSpPr>
              <p:spPr>
                <a:xfrm rot="10800000">
                  <a:off x="6067425" y="-1143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06" name="Google Shape;306;p2"/>
                <p:cNvCxnSpPr/>
                <p:nvPr/>
              </p:nvCxnSpPr>
              <p:spPr>
                <a:xfrm rot="10800000">
                  <a:off x="6067425" y="-1714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07" name="Google Shape;307;p2"/>
                <p:cNvCxnSpPr/>
                <p:nvPr/>
              </p:nvCxnSpPr>
              <p:spPr>
                <a:xfrm rot="10800000">
                  <a:off x="6067425" y="-2286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08" name="Google Shape;308;p2"/>
                <p:cNvCxnSpPr/>
                <p:nvPr/>
              </p:nvCxnSpPr>
              <p:spPr>
                <a:xfrm rot="10800000">
                  <a:off x="6067425" y="-28765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09" name="Google Shape;309;p2"/>
                <p:cNvCxnSpPr/>
                <p:nvPr/>
              </p:nvCxnSpPr>
              <p:spPr>
                <a:xfrm rot="10800000">
                  <a:off x="6067425" y="-34480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10" name="Google Shape;310;p2"/>
                <p:cNvCxnSpPr/>
                <p:nvPr/>
              </p:nvCxnSpPr>
              <p:spPr>
                <a:xfrm rot="10800000">
                  <a:off x="6067425" y="-40386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11" name="Google Shape;311;p2"/>
                <p:cNvCxnSpPr/>
                <p:nvPr/>
              </p:nvCxnSpPr>
              <p:spPr>
                <a:xfrm rot="10800000">
                  <a:off x="6067425" y="-46101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12" name="Google Shape;312;p2"/>
                <p:cNvCxnSpPr/>
                <p:nvPr/>
              </p:nvCxnSpPr>
              <p:spPr>
                <a:xfrm rot="10800000">
                  <a:off x="6067425" y="-52006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13" name="Google Shape;313;p2"/>
                <p:cNvCxnSpPr/>
                <p:nvPr/>
              </p:nvCxnSpPr>
              <p:spPr>
                <a:xfrm rot="10800000">
                  <a:off x="6067425" y="-57721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314" name="Google Shape;314;p2"/>
            <p:cNvGrpSpPr/>
            <p:nvPr/>
          </p:nvGrpSpPr>
          <p:grpSpPr>
            <a:xfrm>
              <a:off x="389475" y="3475232"/>
              <a:ext cx="6253487" cy="3321180"/>
              <a:chOff x="0" y="0"/>
              <a:chExt cx="12192000" cy="6858000"/>
            </a:xfrm>
          </p:grpSpPr>
          <p:grpSp>
            <p:nvGrpSpPr>
              <p:cNvPr id="315" name="Google Shape;315;p2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316" name="Google Shape;316;p2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17" name="Google Shape;317;p2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18" name="Google Shape;318;p2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19" name="Google Shape;319;p2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0" name="Google Shape;320;p2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1" name="Google Shape;321;p2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2" name="Google Shape;322;p2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3" name="Google Shape;323;p2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4" name="Google Shape;324;p2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5" name="Google Shape;325;p2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6" name="Google Shape;326;p2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7" name="Google Shape;327;p2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8" name="Google Shape;328;p2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9" name="Google Shape;329;p2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30" name="Google Shape;330;p2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31" name="Google Shape;331;p2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32" name="Google Shape;332;p2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33" name="Google Shape;333;p2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34" name="Google Shape;334;p2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35" name="Google Shape;335;p2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36" name="Google Shape;336;p2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337" name="Google Shape;337;p2"/>
                <p:cNvCxnSpPr/>
                <p:nvPr/>
              </p:nvCxnSpPr>
              <p:spPr>
                <a:xfrm rot="10800000">
                  <a:off x="6067425" y="19048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38" name="Google Shape;338;p2"/>
                <p:cNvCxnSpPr/>
                <p:nvPr/>
              </p:nvCxnSpPr>
              <p:spPr>
                <a:xfrm rot="10800000">
                  <a:off x="6067425" y="-571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39" name="Google Shape;339;p2"/>
                <p:cNvCxnSpPr/>
                <p:nvPr/>
              </p:nvCxnSpPr>
              <p:spPr>
                <a:xfrm rot="10800000">
                  <a:off x="6067425" y="-1143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40" name="Google Shape;340;p2"/>
                <p:cNvCxnSpPr/>
                <p:nvPr/>
              </p:nvCxnSpPr>
              <p:spPr>
                <a:xfrm rot="10800000">
                  <a:off x="6067425" y="-1714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41" name="Google Shape;341;p2"/>
                <p:cNvCxnSpPr/>
                <p:nvPr/>
              </p:nvCxnSpPr>
              <p:spPr>
                <a:xfrm rot="10800000">
                  <a:off x="6067425" y="-2286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42" name="Google Shape;342;p2"/>
                <p:cNvCxnSpPr/>
                <p:nvPr/>
              </p:nvCxnSpPr>
              <p:spPr>
                <a:xfrm rot="10800000">
                  <a:off x="6067425" y="-28765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43" name="Google Shape;343;p2"/>
                <p:cNvCxnSpPr/>
                <p:nvPr/>
              </p:nvCxnSpPr>
              <p:spPr>
                <a:xfrm rot="10800000">
                  <a:off x="6067425" y="-34480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44" name="Google Shape;344;p2"/>
                <p:cNvCxnSpPr/>
                <p:nvPr/>
              </p:nvCxnSpPr>
              <p:spPr>
                <a:xfrm rot="10800000">
                  <a:off x="6067425" y="-40386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45" name="Google Shape;345;p2"/>
                <p:cNvCxnSpPr/>
                <p:nvPr/>
              </p:nvCxnSpPr>
              <p:spPr>
                <a:xfrm rot="10800000">
                  <a:off x="6067425" y="-46101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46" name="Google Shape;346;p2"/>
                <p:cNvCxnSpPr/>
                <p:nvPr/>
              </p:nvCxnSpPr>
              <p:spPr>
                <a:xfrm rot="10800000">
                  <a:off x="6067425" y="-52006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47" name="Google Shape;347;p2"/>
                <p:cNvCxnSpPr/>
                <p:nvPr/>
              </p:nvCxnSpPr>
              <p:spPr>
                <a:xfrm rot="10800000">
                  <a:off x="6067425" y="-57721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348" name="Google Shape;348;p2"/>
            <p:cNvGrpSpPr/>
            <p:nvPr/>
          </p:nvGrpSpPr>
          <p:grpSpPr>
            <a:xfrm>
              <a:off x="6309941" y="404047"/>
              <a:ext cx="6253487" cy="3321180"/>
              <a:chOff x="0" y="0"/>
              <a:chExt cx="12192000" cy="6858000"/>
            </a:xfrm>
          </p:grpSpPr>
          <p:grpSp>
            <p:nvGrpSpPr>
              <p:cNvPr id="349" name="Google Shape;349;p2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350" name="Google Shape;350;p2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1" name="Google Shape;351;p2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2" name="Google Shape;352;p2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3" name="Google Shape;353;p2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4" name="Google Shape;354;p2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5" name="Google Shape;355;p2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6" name="Google Shape;356;p2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7" name="Google Shape;357;p2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8" name="Google Shape;358;p2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9" name="Google Shape;359;p2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0" name="Google Shape;360;p2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1" name="Google Shape;361;p2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2" name="Google Shape;362;p2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3" name="Google Shape;363;p2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4" name="Google Shape;364;p2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5" name="Google Shape;365;p2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6" name="Google Shape;366;p2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7" name="Google Shape;367;p2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8" name="Google Shape;368;p2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9" name="Google Shape;369;p2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70" name="Google Shape;370;p2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371" name="Google Shape;371;p2"/>
                <p:cNvCxnSpPr/>
                <p:nvPr/>
              </p:nvCxnSpPr>
              <p:spPr>
                <a:xfrm rot="10800000">
                  <a:off x="6067425" y="19048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72" name="Google Shape;372;p2"/>
                <p:cNvCxnSpPr/>
                <p:nvPr/>
              </p:nvCxnSpPr>
              <p:spPr>
                <a:xfrm rot="10800000">
                  <a:off x="6067425" y="-571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73" name="Google Shape;373;p2"/>
                <p:cNvCxnSpPr/>
                <p:nvPr/>
              </p:nvCxnSpPr>
              <p:spPr>
                <a:xfrm rot="10800000">
                  <a:off x="6067425" y="-1143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74" name="Google Shape;374;p2"/>
                <p:cNvCxnSpPr/>
                <p:nvPr/>
              </p:nvCxnSpPr>
              <p:spPr>
                <a:xfrm rot="10800000">
                  <a:off x="6067425" y="-1714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75" name="Google Shape;375;p2"/>
                <p:cNvCxnSpPr/>
                <p:nvPr/>
              </p:nvCxnSpPr>
              <p:spPr>
                <a:xfrm rot="10800000">
                  <a:off x="6067425" y="-2286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76" name="Google Shape;376;p2"/>
                <p:cNvCxnSpPr/>
                <p:nvPr/>
              </p:nvCxnSpPr>
              <p:spPr>
                <a:xfrm rot="10800000">
                  <a:off x="6067425" y="-28765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77" name="Google Shape;377;p2"/>
                <p:cNvCxnSpPr/>
                <p:nvPr/>
              </p:nvCxnSpPr>
              <p:spPr>
                <a:xfrm rot="10800000">
                  <a:off x="6067425" y="-34480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78" name="Google Shape;378;p2"/>
                <p:cNvCxnSpPr/>
                <p:nvPr/>
              </p:nvCxnSpPr>
              <p:spPr>
                <a:xfrm rot="10800000">
                  <a:off x="6067425" y="-40386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79" name="Google Shape;379;p2"/>
                <p:cNvCxnSpPr/>
                <p:nvPr/>
              </p:nvCxnSpPr>
              <p:spPr>
                <a:xfrm rot="10800000">
                  <a:off x="6067425" y="-46101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0" name="Google Shape;380;p2"/>
                <p:cNvCxnSpPr/>
                <p:nvPr/>
              </p:nvCxnSpPr>
              <p:spPr>
                <a:xfrm rot="10800000">
                  <a:off x="6067425" y="-52006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1" name="Google Shape;381;p2"/>
                <p:cNvCxnSpPr/>
                <p:nvPr/>
              </p:nvCxnSpPr>
              <p:spPr>
                <a:xfrm rot="10800000">
                  <a:off x="6067425" y="-57721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382" name="Google Shape;382;p2"/>
            <p:cNvGrpSpPr/>
            <p:nvPr/>
          </p:nvGrpSpPr>
          <p:grpSpPr>
            <a:xfrm>
              <a:off x="6299366" y="3469706"/>
              <a:ext cx="6253487" cy="3321180"/>
              <a:chOff x="0" y="0"/>
              <a:chExt cx="12192000" cy="6858000"/>
            </a:xfrm>
          </p:grpSpPr>
          <p:grpSp>
            <p:nvGrpSpPr>
              <p:cNvPr id="383" name="Google Shape;383;p2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384" name="Google Shape;384;p2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5" name="Google Shape;385;p2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6" name="Google Shape;386;p2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7" name="Google Shape;387;p2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8" name="Google Shape;388;p2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9" name="Google Shape;389;p2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0" name="Google Shape;390;p2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1" name="Google Shape;391;p2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2" name="Google Shape;392;p2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3" name="Google Shape;393;p2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4" name="Google Shape;394;p2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5" name="Google Shape;395;p2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6" name="Google Shape;396;p2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7" name="Google Shape;397;p2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8" name="Google Shape;398;p2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9" name="Google Shape;399;p2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0" name="Google Shape;400;p2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1" name="Google Shape;401;p2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2" name="Google Shape;402;p2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3" name="Google Shape;403;p2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04" name="Google Shape;404;p2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405" name="Google Shape;405;p2"/>
                <p:cNvCxnSpPr/>
                <p:nvPr/>
              </p:nvCxnSpPr>
              <p:spPr>
                <a:xfrm rot="10800000">
                  <a:off x="6067425" y="19048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6" name="Google Shape;406;p2"/>
                <p:cNvCxnSpPr/>
                <p:nvPr/>
              </p:nvCxnSpPr>
              <p:spPr>
                <a:xfrm rot="10800000">
                  <a:off x="6067425" y="-571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7" name="Google Shape;407;p2"/>
                <p:cNvCxnSpPr/>
                <p:nvPr/>
              </p:nvCxnSpPr>
              <p:spPr>
                <a:xfrm rot="10800000">
                  <a:off x="6067425" y="-1143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8" name="Google Shape;408;p2"/>
                <p:cNvCxnSpPr/>
                <p:nvPr/>
              </p:nvCxnSpPr>
              <p:spPr>
                <a:xfrm rot="10800000">
                  <a:off x="6067425" y="-1714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9" name="Google Shape;409;p2"/>
                <p:cNvCxnSpPr/>
                <p:nvPr/>
              </p:nvCxnSpPr>
              <p:spPr>
                <a:xfrm rot="10800000">
                  <a:off x="6067425" y="-2286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10" name="Google Shape;410;p2"/>
                <p:cNvCxnSpPr/>
                <p:nvPr/>
              </p:nvCxnSpPr>
              <p:spPr>
                <a:xfrm rot="10800000">
                  <a:off x="6067425" y="-28765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11" name="Google Shape;411;p2"/>
                <p:cNvCxnSpPr/>
                <p:nvPr/>
              </p:nvCxnSpPr>
              <p:spPr>
                <a:xfrm rot="10800000">
                  <a:off x="6067425" y="-34480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12" name="Google Shape;412;p2"/>
                <p:cNvCxnSpPr/>
                <p:nvPr/>
              </p:nvCxnSpPr>
              <p:spPr>
                <a:xfrm rot="10800000">
                  <a:off x="6067425" y="-40386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13" name="Google Shape;413;p2"/>
                <p:cNvCxnSpPr/>
                <p:nvPr/>
              </p:nvCxnSpPr>
              <p:spPr>
                <a:xfrm rot="10800000">
                  <a:off x="6067425" y="-46101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14" name="Google Shape;414;p2"/>
                <p:cNvCxnSpPr/>
                <p:nvPr/>
              </p:nvCxnSpPr>
              <p:spPr>
                <a:xfrm rot="10800000">
                  <a:off x="6067425" y="-52006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15" name="Google Shape;415;p2"/>
                <p:cNvCxnSpPr/>
                <p:nvPr/>
              </p:nvCxnSpPr>
              <p:spPr>
                <a:xfrm rot="10800000">
                  <a:off x="6067425" y="-57721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</p:grpSp>
      </p:grpSp>
      <p:sp>
        <p:nvSpPr>
          <p:cNvPr id="417" name="Google Shape;417;p2"/>
          <p:cNvSpPr txBox="1"/>
          <p:nvPr/>
        </p:nvSpPr>
        <p:spPr>
          <a:xfrm>
            <a:off x="928732" y="2624442"/>
            <a:ext cx="9616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"/>
          <p:cNvSpPr/>
          <p:nvPr/>
        </p:nvSpPr>
        <p:spPr>
          <a:xfrm>
            <a:off x="873091" y="5548386"/>
            <a:ext cx="128132" cy="128132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2"/>
          <p:cNvSpPr/>
          <p:nvPr/>
        </p:nvSpPr>
        <p:spPr>
          <a:xfrm>
            <a:off x="977376" y="5841250"/>
            <a:ext cx="180867" cy="180867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2"/>
          <p:cNvSpPr/>
          <p:nvPr/>
        </p:nvSpPr>
        <p:spPr>
          <a:xfrm>
            <a:off x="1264448" y="5598074"/>
            <a:ext cx="128132" cy="128132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2"/>
          <p:cNvSpPr/>
          <p:nvPr/>
        </p:nvSpPr>
        <p:spPr>
          <a:xfrm>
            <a:off x="676756" y="5912435"/>
            <a:ext cx="69523" cy="69523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2"/>
          <p:cNvSpPr/>
          <p:nvPr/>
        </p:nvSpPr>
        <p:spPr>
          <a:xfrm>
            <a:off x="678866" y="6233421"/>
            <a:ext cx="266769" cy="266769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2"/>
          <p:cNvSpPr/>
          <p:nvPr/>
        </p:nvSpPr>
        <p:spPr>
          <a:xfrm>
            <a:off x="1255084" y="6287476"/>
            <a:ext cx="128132" cy="128132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2"/>
          <p:cNvSpPr/>
          <p:nvPr/>
        </p:nvSpPr>
        <p:spPr>
          <a:xfrm>
            <a:off x="1093358" y="6614058"/>
            <a:ext cx="69523" cy="69523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2"/>
          <p:cNvSpPr/>
          <p:nvPr/>
        </p:nvSpPr>
        <p:spPr>
          <a:xfrm>
            <a:off x="229304" y="5810142"/>
            <a:ext cx="128132" cy="128132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2"/>
          <p:cNvSpPr/>
          <p:nvPr/>
        </p:nvSpPr>
        <p:spPr>
          <a:xfrm>
            <a:off x="1440624" y="5971308"/>
            <a:ext cx="69523" cy="69523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2"/>
          <p:cNvSpPr/>
          <p:nvPr/>
        </p:nvSpPr>
        <p:spPr>
          <a:xfrm>
            <a:off x="1677037" y="6290844"/>
            <a:ext cx="46081" cy="46081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2"/>
          <p:cNvSpPr/>
          <p:nvPr/>
        </p:nvSpPr>
        <p:spPr>
          <a:xfrm>
            <a:off x="515746" y="6630082"/>
            <a:ext cx="46081" cy="46081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2"/>
          <p:cNvSpPr/>
          <p:nvPr/>
        </p:nvSpPr>
        <p:spPr>
          <a:xfrm>
            <a:off x="1601592" y="6638346"/>
            <a:ext cx="46081" cy="46081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2"/>
          <p:cNvSpPr/>
          <p:nvPr/>
        </p:nvSpPr>
        <p:spPr>
          <a:xfrm>
            <a:off x="171650" y="6210565"/>
            <a:ext cx="180867" cy="180867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2"/>
          <p:cNvSpPr/>
          <p:nvPr/>
        </p:nvSpPr>
        <p:spPr>
          <a:xfrm>
            <a:off x="9977973" y="487088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2"/>
          <p:cNvSpPr/>
          <p:nvPr/>
        </p:nvSpPr>
        <p:spPr>
          <a:xfrm>
            <a:off x="10082258" y="779952"/>
            <a:ext cx="180867" cy="180867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2"/>
          <p:cNvSpPr/>
          <p:nvPr/>
        </p:nvSpPr>
        <p:spPr>
          <a:xfrm>
            <a:off x="10369330" y="536776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2"/>
          <p:cNvSpPr/>
          <p:nvPr/>
        </p:nvSpPr>
        <p:spPr>
          <a:xfrm>
            <a:off x="9781638" y="851137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2"/>
          <p:cNvSpPr/>
          <p:nvPr/>
        </p:nvSpPr>
        <p:spPr>
          <a:xfrm>
            <a:off x="9783748" y="1172123"/>
            <a:ext cx="266769" cy="266769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2"/>
          <p:cNvSpPr/>
          <p:nvPr/>
        </p:nvSpPr>
        <p:spPr>
          <a:xfrm>
            <a:off x="10359966" y="1226178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2"/>
          <p:cNvSpPr/>
          <p:nvPr/>
        </p:nvSpPr>
        <p:spPr>
          <a:xfrm>
            <a:off x="10198240" y="1552760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2"/>
          <p:cNvSpPr/>
          <p:nvPr/>
        </p:nvSpPr>
        <p:spPr>
          <a:xfrm>
            <a:off x="9334186" y="748844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2"/>
          <p:cNvSpPr/>
          <p:nvPr/>
        </p:nvSpPr>
        <p:spPr>
          <a:xfrm>
            <a:off x="10545506" y="910010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2"/>
          <p:cNvSpPr/>
          <p:nvPr/>
        </p:nvSpPr>
        <p:spPr>
          <a:xfrm>
            <a:off x="10781919" y="1229546"/>
            <a:ext cx="46081" cy="46081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2"/>
          <p:cNvSpPr/>
          <p:nvPr/>
        </p:nvSpPr>
        <p:spPr>
          <a:xfrm>
            <a:off x="9620628" y="1568784"/>
            <a:ext cx="46081" cy="46081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2"/>
          <p:cNvSpPr/>
          <p:nvPr/>
        </p:nvSpPr>
        <p:spPr>
          <a:xfrm>
            <a:off x="10706474" y="1577048"/>
            <a:ext cx="46081" cy="46081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2"/>
          <p:cNvSpPr/>
          <p:nvPr/>
        </p:nvSpPr>
        <p:spPr>
          <a:xfrm>
            <a:off x="9217385" y="1295167"/>
            <a:ext cx="180867" cy="180867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2"/>
          <p:cNvSpPr/>
          <p:nvPr/>
        </p:nvSpPr>
        <p:spPr>
          <a:xfrm>
            <a:off x="11327726" y="181881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2"/>
          <p:cNvSpPr/>
          <p:nvPr/>
        </p:nvSpPr>
        <p:spPr>
          <a:xfrm>
            <a:off x="11564139" y="501417"/>
            <a:ext cx="46081" cy="46081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2"/>
          <p:cNvSpPr/>
          <p:nvPr/>
        </p:nvSpPr>
        <p:spPr>
          <a:xfrm>
            <a:off x="11488694" y="848919"/>
            <a:ext cx="46081" cy="46081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2"/>
          <p:cNvSpPr/>
          <p:nvPr/>
        </p:nvSpPr>
        <p:spPr>
          <a:xfrm>
            <a:off x="11918293" y="181208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2"/>
          <p:cNvSpPr/>
          <p:nvPr/>
        </p:nvSpPr>
        <p:spPr>
          <a:xfrm>
            <a:off x="10795286" y="558364"/>
            <a:ext cx="180867" cy="180867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2"/>
          <p:cNvSpPr/>
          <p:nvPr/>
        </p:nvSpPr>
        <p:spPr>
          <a:xfrm>
            <a:off x="10980543" y="292234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2"/>
          <p:cNvSpPr/>
          <p:nvPr/>
        </p:nvSpPr>
        <p:spPr>
          <a:xfrm>
            <a:off x="10661371" y="255378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2"/>
          <p:cNvSpPr/>
          <p:nvPr/>
        </p:nvSpPr>
        <p:spPr>
          <a:xfrm>
            <a:off x="11890984" y="574627"/>
            <a:ext cx="266769" cy="266769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2"/>
          <p:cNvSpPr/>
          <p:nvPr/>
        </p:nvSpPr>
        <p:spPr>
          <a:xfrm>
            <a:off x="11239699" y="630419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2"/>
          <p:cNvSpPr/>
          <p:nvPr/>
        </p:nvSpPr>
        <p:spPr>
          <a:xfrm>
            <a:off x="11077973" y="957001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6" name="Google Shape;456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47650" cy="285750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2"/>
          <p:cNvSpPr txBox="1"/>
          <p:nvPr/>
        </p:nvSpPr>
        <p:spPr>
          <a:xfrm>
            <a:off x="694144" y="412268"/>
            <a:ext cx="5886885" cy="763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215900" lvl="0" indent="0" algn="l" rtl="0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en" sz="5400" b="1" dirty="0">
                <a:solidFill>
                  <a:schemeClr val="tx1"/>
                </a:solidFill>
                <a:latin typeface="Times New Roman" panose="02020603050405020304" pitchFamily="18" charset="0"/>
                <a:ea typeface="Lexend Deca"/>
                <a:cs typeface="Times New Roman" panose="02020603050405020304" pitchFamily="18" charset="0"/>
                <a:sym typeface="Lexend Deca"/>
              </a:rPr>
              <a:t>Bước 2. Nấu cơm:</a:t>
            </a:r>
            <a:endParaRPr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457;p2">
            <a:extLst>
              <a:ext uri="{FF2B5EF4-FFF2-40B4-BE49-F238E27FC236}">
                <a16:creationId xmlns:a16="http://schemas.microsoft.com/office/drawing/2014/main" id="{CCA380C1-57DB-32C6-045B-D3A564FEF494}"/>
              </a:ext>
            </a:extLst>
          </p:cNvPr>
          <p:cNvSpPr txBox="1"/>
          <p:nvPr/>
        </p:nvSpPr>
        <p:spPr>
          <a:xfrm>
            <a:off x="502962" y="1330641"/>
            <a:ext cx="6238291" cy="3254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R="215900" lvl="0">
              <a:lnSpc>
                <a:spcPct val="115000"/>
              </a:lnSpc>
              <a:spcAft>
                <a:spcPts val="20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Chắt phần gạo đã ngâm ra chỉ giữ lại phần gạo, sau đó rửa sạch.</a:t>
            </a:r>
          </a:p>
          <a:p>
            <a:pPr marR="215900" lvl="0">
              <a:lnSpc>
                <a:spcPct val="115000"/>
              </a:lnSpc>
              <a:spcAft>
                <a:spcPts val="20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gạo vào nồi cơm điện, cho nước xăm xắp mặt gạo. Bắt đầu nấu gạo nếp cẩm như nấu cơm hằng ngày.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C06DE67-FB31-AE12-2184-5444ED917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944" y="4822603"/>
            <a:ext cx="5864916" cy="1712159"/>
          </a:xfrm>
        </p:spPr>
        <p:txBody>
          <a:bodyPr>
            <a:noAutofit/>
          </a:bodyPr>
          <a:lstStyle/>
          <a:p>
            <a:r>
              <a:rPr lang="vi-VN" sz="3200" dirty="0">
                <a:latin typeface="+mj-lt"/>
              </a:rPr>
              <a:t>- Khi cơm chín, cho toàn bộ cơm ra ngoài, trải đều cho cơm mau nguội.</a:t>
            </a:r>
            <a:br>
              <a:rPr lang="vi-VN" sz="3200" dirty="0">
                <a:latin typeface="+mj-lt"/>
              </a:rPr>
            </a:br>
            <a:endParaRPr lang="en-US" sz="3200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D7CD96-E7C0-86BB-BA7B-B06E9CE8A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6490" y="3572559"/>
            <a:ext cx="4936422" cy="27379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01E61F-4E7C-262E-A521-0981CCFF4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7946" y="608467"/>
            <a:ext cx="4990834" cy="284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82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"/>
          <p:cNvSpPr/>
          <p:nvPr/>
        </p:nvSpPr>
        <p:spPr>
          <a:xfrm>
            <a:off x="454300" y="422822"/>
            <a:ext cx="11334900" cy="6019800"/>
          </a:xfrm>
          <a:prstGeom prst="roundRect">
            <a:avLst>
              <a:gd name="adj" fmla="val 7456"/>
            </a:avLst>
          </a:prstGeom>
          <a:solidFill>
            <a:srgbClr val="EEE2C0"/>
          </a:solidFill>
          <a:ln w="38100" cap="flat" cmpd="sng">
            <a:solidFill>
              <a:srgbClr val="F8F5E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9" name="Google Shape;279;p2"/>
          <p:cNvGrpSpPr/>
          <p:nvPr/>
        </p:nvGrpSpPr>
        <p:grpSpPr>
          <a:xfrm>
            <a:off x="457366" y="495037"/>
            <a:ext cx="11329081" cy="6143309"/>
            <a:chOff x="389475" y="404047"/>
            <a:chExt cx="12173953" cy="6392365"/>
          </a:xfrm>
        </p:grpSpPr>
        <p:grpSp>
          <p:nvGrpSpPr>
            <p:cNvPr id="280" name="Google Shape;280;p2"/>
            <p:cNvGrpSpPr/>
            <p:nvPr/>
          </p:nvGrpSpPr>
          <p:grpSpPr>
            <a:xfrm>
              <a:off x="400050" y="409573"/>
              <a:ext cx="6253487" cy="3321180"/>
              <a:chOff x="0" y="0"/>
              <a:chExt cx="12192000" cy="6858000"/>
            </a:xfrm>
          </p:grpSpPr>
          <p:grpSp>
            <p:nvGrpSpPr>
              <p:cNvPr id="281" name="Google Shape;281;p2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282" name="Google Shape;282;p2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83" name="Google Shape;283;p2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84" name="Google Shape;284;p2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85" name="Google Shape;285;p2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86" name="Google Shape;286;p2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87" name="Google Shape;287;p2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88" name="Google Shape;288;p2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89" name="Google Shape;289;p2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0" name="Google Shape;290;p2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1" name="Google Shape;291;p2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2" name="Google Shape;292;p2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3" name="Google Shape;293;p2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4" name="Google Shape;294;p2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5" name="Google Shape;295;p2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6" name="Google Shape;296;p2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7" name="Google Shape;297;p2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8" name="Google Shape;298;p2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9" name="Google Shape;299;p2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00" name="Google Shape;300;p2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01" name="Google Shape;301;p2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02" name="Google Shape;302;p2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303" name="Google Shape;303;p2"/>
                <p:cNvCxnSpPr/>
                <p:nvPr/>
              </p:nvCxnSpPr>
              <p:spPr>
                <a:xfrm rot="10800000">
                  <a:off x="6067425" y="19048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04" name="Google Shape;304;p2"/>
                <p:cNvCxnSpPr/>
                <p:nvPr/>
              </p:nvCxnSpPr>
              <p:spPr>
                <a:xfrm rot="10800000">
                  <a:off x="6067425" y="-571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05" name="Google Shape;305;p2"/>
                <p:cNvCxnSpPr/>
                <p:nvPr/>
              </p:nvCxnSpPr>
              <p:spPr>
                <a:xfrm rot="10800000">
                  <a:off x="6067425" y="-1143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06" name="Google Shape;306;p2"/>
                <p:cNvCxnSpPr/>
                <p:nvPr/>
              </p:nvCxnSpPr>
              <p:spPr>
                <a:xfrm rot="10800000">
                  <a:off x="6067425" y="-1714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07" name="Google Shape;307;p2"/>
                <p:cNvCxnSpPr/>
                <p:nvPr/>
              </p:nvCxnSpPr>
              <p:spPr>
                <a:xfrm rot="10800000">
                  <a:off x="6067425" y="-2286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08" name="Google Shape;308;p2"/>
                <p:cNvCxnSpPr/>
                <p:nvPr/>
              </p:nvCxnSpPr>
              <p:spPr>
                <a:xfrm rot="10800000">
                  <a:off x="6067425" y="-28765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09" name="Google Shape;309;p2"/>
                <p:cNvCxnSpPr/>
                <p:nvPr/>
              </p:nvCxnSpPr>
              <p:spPr>
                <a:xfrm rot="10800000">
                  <a:off x="6067425" y="-34480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10" name="Google Shape;310;p2"/>
                <p:cNvCxnSpPr/>
                <p:nvPr/>
              </p:nvCxnSpPr>
              <p:spPr>
                <a:xfrm rot="10800000">
                  <a:off x="6067425" y="-40386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11" name="Google Shape;311;p2"/>
                <p:cNvCxnSpPr/>
                <p:nvPr/>
              </p:nvCxnSpPr>
              <p:spPr>
                <a:xfrm rot="10800000">
                  <a:off x="6067425" y="-46101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12" name="Google Shape;312;p2"/>
                <p:cNvCxnSpPr/>
                <p:nvPr/>
              </p:nvCxnSpPr>
              <p:spPr>
                <a:xfrm rot="10800000">
                  <a:off x="6067425" y="-52006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13" name="Google Shape;313;p2"/>
                <p:cNvCxnSpPr/>
                <p:nvPr/>
              </p:nvCxnSpPr>
              <p:spPr>
                <a:xfrm rot="10800000">
                  <a:off x="6067425" y="-57721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314" name="Google Shape;314;p2"/>
            <p:cNvGrpSpPr/>
            <p:nvPr/>
          </p:nvGrpSpPr>
          <p:grpSpPr>
            <a:xfrm>
              <a:off x="389475" y="3475232"/>
              <a:ext cx="6253487" cy="3321180"/>
              <a:chOff x="0" y="0"/>
              <a:chExt cx="12192000" cy="6858000"/>
            </a:xfrm>
          </p:grpSpPr>
          <p:grpSp>
            <p:nvGrpSpPr>
              <p:cNvPr id="315" name="Google Shape;315;p2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316" name="Google Shape;316;p2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17" name="Google Shape;317;p2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18" name="Google Shape;318;p2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19" name="Google Shape;319;p2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0" name="Google Shape;320;p2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1" name="Google Shape;321;p2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2" name="Google Shape;322;p2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3" name="Google Shape;323;p2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4" name="Google Shape;324;p2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5" name="Google Shape;325;p2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6" name="Google Shape;326;p2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7" name="Google Shape;327;p2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8" name="Google Shape;328;p2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9" name="Google Shape;329;p2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30" name="Google Shape;330;p2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31" name="Google Shape;331;p2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32" name="Google Shape;332;p2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33" name="Google Shape;333;p2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34" name="Google Shape;334;p2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35" name="Google Shape;335;p2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36" name="Google Shape;336;p2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337" name="Google Shape;337;p2"/>
                <p:cNvCxnSpPr/>
                <p:nvPr/>
              </p:nvCxnSpPr>
              <p:spPr>
                <a:xfrm rot="10800000">
                  <a:off x="6067425" y="19048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38" name="Google Shape;338;p2"/>
                <p:cNvCxnSpPr/>
                <p:nvPr/>
              </p:nvCxnSpPr>
              <p:spPr>
                <a:xfrm rot="10800000">
                  <a:off x="6067425" y="-571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39" name="Google Shape;339;p2"/>
                <p:cNvCxnSpPr/>
                <p:nvPr/>
              </p:nvCxnSpPr>
              <p:spPr>
                <a:xfrm rot="10800000">
                  <a:off x="6067425" y="-1143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40" name="Google Shape;340;p2"/>
                <p:cNvCxnSpPr/>
                <p:nvPr/>
              </p:nvCxnSpPr>
              <p:spPr>
                <a:xfrm rot="10800000">
                  <a:off x="6067425" y="-1714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41" name="Google Shape;341;p2"/>
                <p:cNvCxnSpPr/>
                <p:nvPr/>
              </p:nvCxnSpPr>
              <p:spPr>
                <a:xfrm rot="10800000">
                  <a:off x="6067425" y="-2286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42" name="Google Shape;342;p2"/>
                <p:cNvCxnSpPr/>
                <p:nvPr/>
              </p:nvCxnSpPr>
              <p:spPr>
                <a:xfrm rot="10800000">
                  <a:off x="6067425" y="-28765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43" name="Google Shape;343;p2"/>
                <p:cNvCxnSpPr/>
                <p:nvPr/>
              </p:nvCxnSpPr>
              <p:spPr>
                <a:xfrm rot="10800000">
                  <a:off x="6067425" y="-34480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44" name="Google Shape;344;p2"/>
                <p:cNvCxnSpPr/>
                <p:nvPr/>
              </p:nvCxnSpPr>
              <p:spPr>
                <a:xfrm rot="10800000">
                  <a:off x="6067425" y="-40386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45" name="Google Shape;345;p2"/>
                <p:cNvCxnSpPr/>
                <p:nvPr/>
              </p:nvCxnSpPr>
              <p:spPr>
                <a:xfrm rot="10800000">
                  <a:off x="6067425" y="-46101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46" name="Google Shape;346;p2"/>
                <p:cNvCxnSpPr/>
                <p:nvPr/>
              </p:nvCxnSpPr>
              <p:spPr>
                <a:xfrm rot="10800000">
                  <a:off x="6067425" y="-52006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47" name="Google Shape;347;p2"/>
                <p:cNvCxnSpPr/>
                <p:nvPr/>
              </p:nvCxnSpPr>
              <p:spPr>
                <a:xfrm rot="10800000">
                  <a:off x="6067425" y="-57721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348" name="Google Shape;348;p2"/>
            <p:cNvGrpSpPr/>
            <p:nvPr/>
          </p:nvGrpSpPr>
          <p:grpSpPr>
            <a:xfrm>
              <a:off x="6309941" y="404047"/>
              <a:ext cx="6253487" cy="3321180"/>
              <a:chOff x="0" y="0"/>
              <a:chExt cx="12192000" cy="6858000"/>
            </a:xfrm>
          </p:grpSpPr>
          <p:grpSp>
            <p:nvGrpSpPr>
              <p:cNvPr id="349" name="Google Shape;349;p2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350" name="Google Shape;350;p2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1" name="Google Shape;351;p2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2" name="Google Shape;352;p2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3" name="Google Shape;353;p2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4" name="Google Shape;354;p2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5" name="Google Shape;355;p2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6" name="Google Shape;356;p2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7" name="Google Shape;357;p2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8" name="Google Shape;358;p2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9" name="Google Shape;359;p2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0" name="Google Shape;360;p2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1" name="Google Shape;361;p2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2" name="Google Shape;362;p2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3" name="Google Shape;363;p2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4" name="Google Shape;364;p2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5" name="Google Shape;365;p2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6" name="Google Shape;366;p2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7" name="Google Shape;367;p2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8" name="Google Shape;368;p2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9" name="Google Shape;369;p2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70" name="Google Shape;370;p2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371" name="Google Shape;371;p2"/>
                <p:cNvCxnSpPr/>
                <p:nvPr/>
              </p:nvCxnSpPr>
              <p:spPr>
                <a:xfrm rot="10800000">
                  <a:off x="6067425" y="19048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72" name="Google Shape;372;p2"/>
                <p:cNvCxnSpPr/>
                <p:nvPr/>
              </p:nvCxnSpPr>
              <p:spPr>
                <a:xfrm rot="10800000">
                  <a:off x="6067425" y="-571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73" name="Google Shape;373;p2"/>
                <p:cNvCxnSpPr/>
                <p:nvPr/>
              </p:nvCxnSpPr>
              <p:spPr>
                <a:xfrm rot="10800000">
                  <a:off x="6067425" y="-1143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74" name="Google Shape;374;p2"/>
                <p:cNvCxnSpPr/>
                <p:nvPr/>
              </p:nvCxnSpPr>
              <p:spPr>
                <a:xfrm rot="10800000">
                  <a:off x="6067425" y="-1714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75" name="Google Shape;375;p2"/>
                <p:cNvCxnSpPr/>
                <p:nvPr/>
              </p:nvCxnSpPr>
              <p:spPr>
                <a:xfrm rot="10800000">
                  <a:off x="6067425" y="-2286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76" name="Google Shape;376;p2"/>
                <p:cNvCxnSpPr/>
                <p:nvPr/>
              </p:nvCxnSpPr>
              <p:spPr>
                <a:xfrm rot="10800000">
                  <a:off x="6067425" y="-28765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77" name="Google Shape;377;p2"/>
                <p:cNvCxnSpPr/>
                <p:nvPr/>
              </p:nvCxnSpPr>
              <p:spPr>
                <a:xfrm rot="10800000">
                  <a:off x="6067425" y="-34480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78" name="Google Shape;378;p2"/>
                <p:cNvCxnSpPr/>
                <p:nvPr/>
              </p:nvCxnSpPr>
              <p:spPr>
                <a:xfrm rot="10800000">
                  <a:off x="6067425" y="-40386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79" name="Google Shape;379;p2"/>
                <p:cNvCxnSpPr/>
                <p:nvPr/>
              </p:nvCxnSpPr>
              <p:spPr>
                <a:xfrm rot="10800000">
                  <a:off x="6067425" y="-46101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0" name="Google Shape;380;p2"/>
                <p:cNvCxnSpPr/>
                <p:nvPr/>
              </p:nvCxnSpPr>
              <p:spPr>
                <a:xfrm rot="10800000">
                  <a:off x="6067425" y="-52006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1" name="Google Shape;381;p2"/>
                <p:cNvCxnSpPr/>
                <p:nvPr/>
              </p:nvCxnSpPr>
              <p:spPr>
                <a:xfrm rot="10800000">
                  <a:off x="6067425" y="-57721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382" name="Google Shape;382;p2"/>
            <p:cNvGrpSpPr/>
            <p:nvPr/>
          </p:nvGrpSpPr>
          <p:grpSpPr>
            <a:xfrm>
              <a:off x="6299366" y="3469706"/>
              <a:ext cx="6253487" cy="3321180"/>
              <a:chOff x="0" y="0"/>
              <a:chExt cx="12192000" cy="6858000"/>
            </a:xfrm>
          </p:grpSpPr>
          <p:grpSp>
            <p:nvGrpSpPr>
              <p:cNvPr id="383" name="Google Shape;383;p2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384" name="Google Shape;384;p2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5" name="Google Shape;385;p2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6" name="Google Shape;386;p2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7" name="Google Shape;387;p2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8" name="Google Shape;388;p2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9" name="Google Shape;389;p2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0" name="Google Shape;390;p2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1" name="Google Shape;391;p2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2" name="Google Shape;392;p2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3" name="Google Shape;393;p2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4" name="Google Shape;394;p2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5" name="Google Shape;395;p2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6" name="Google Shape;396;p2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7" name="Google Shape;397;p2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8" name="Google Shape;398;p2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9" name="Google Shape;399;p2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0" name="Google Shape;400;p2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1" name="Google Shape;401;p2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2" name="Google Shape;402;p2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3" name="Google Shape;403;p2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04" name="Google Shape;404;p2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405" name="Google Shape;405;p2"/>
                <p:cNvCxnSpPr/>
                <p:nvPr/>
              </p:nvCxnSpPr>
              <p:spPr>
                <a:xfrm rot="10800000">
                  <a:off x="6067425" y="19048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6" name="Google Shape;406;p2"/>
                <p:cNvCxnSpPr/>
                <p:nvPr/>
              </p:nvCxnSpPr>
              <p:spPr>
                <a:xfrm rot="10800000">
                  <a:off x="6067425" y="-571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7" name="Google Shape;407;p2"/>
                <p:cNvCxnSpPr/>
                <p:nvPr/>
              </p:nvCxnSpPr>
              <p:spPr>
                <a:xfrm rot="10800000">
                  <a:off x="6067425" y="-1143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8" name="Google Shape;408;p2"/>
                <p:cNvCxnSpPr/>
                <p:nvPr/>
              </p:nvCxnSpPr>
              <p:spPr>
                <a:xfrm rot="10800000">
                  <a:off x="6067425" y="-1714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9" name="Google Shape;409;p2"/>
                <p:cNvCxnSpPr/>
                <p:nvPr/>
              </p:nvCxnSpPr>
              <p:spPr>
                <a:xfrm rot="10800000">
                  <a:off x="6067425" y="-2286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10" name="Google Shape;410;p2"/>
                <p:cNvCxnSpPr/>
                <p:nvPr/>
              </p:nvCxnSpPr>
              <p:spPr>
                <a:xfrm rot="10800000">
                  <a:off x="6067425" y="-28765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11" name="Google Shape;411;p2"/>
                <p:cNvCxnSpPr/>
                <p:nvPr/>
              </p:nvCxnSpPr>
              <p:spPr>
                <a:xfrm rot="10800000">
                  <a:off x="6067425" y="-34480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12" name="Google Shape;412;p2"/>
                <p:cNvCxnSpPr/>
                <p:nvPr/>
              </p:nvCxnSpPr>
              <p:spPr>
                <a:xfrm rot="10800000">
                  <a:off x="6067425" y="-40386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13" name="Google Shape;413;p2"/>
                <p:cNvCxnSpPr/>
                <p:nvPr/>
              </p:nvCxnSpPr>
              <p:spPr>
                <a:xfrm rot="10800000">
                  <a:off x="6067425" y="-46101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14" name="Google Shape;414;p2"/>
                <p:cNvCxnSpPr/>
                <p:nvPr/>
              </p:nvCxnSpPr>
              <p:spPr>
                <a:xfrm rot="10800000">
                  <a:off x="6067425" y="-52006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15" name="Google Shape;415;p2"/>
                <p:cNvCxnSpPr/>
                <p:nvPr/>
              </p:nvCxnSpPr>
              <p:spPr>
                <a:xfrm rot="10800000">
                  <a:off x="6067425" y="-57721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</p:grpSp>
      </p:grpSp>
      <p:sp>
        <p:nvSpPr>
          <p:cNvPr id="417" name="Google Shape;417;p2"/>
          <p:cNvSpPr txBox="1"/>
          <p:nvPr/>
        </p:nvSpPr>
        <p:spPr>
          <a:xfrm>
            <a:off x="928732" y="2624442"/>
            <a:ext cx="9616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"/>
          <p:cNvSpPr/>
          <p:nvPr/>
        </p:nvSpPr>
        <p:spPr>
          <a:xfrm>
            <a:off x="873091" y="5548386"/>
            <a:ext cx="128132" cy="128132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2"/>
          <p:cNvSpPr/>
          <p:nvPr/>
        </p:nvSpPr>
        <p:spPr>
          <a:xfrm>
            <a:off x="977376" y="5841250"/>
            <a:ext cx="180867" cy="180867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2"/>
          <p:cNvSpPr/>
          <p:nvPr/>
        </p:nvSpPr>
        <p:spPr>
          <a:xfrm>
            <a:off x="1264448" y="5598074"/>
            <a:ext cx="128132" cy="128132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2"/>
          <p:cNvSpPr/>
          <p:nvPr/>
        </p:nvSpPr>
        <p:spPr>
          <a:xfrm>
            <a:off x="676756" y="5912435"/>
            <a:ext cx="69523" cy="69523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2"/>
          <p:cNvSpPr/>
          <p:nvPr/>
        </p:nvSpPr>
        <p:spPr>
          <a:xfrm>
            <a:off x="678866" y="6233421"/>
            <a:ext cx="266769" cy="266769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2"/>
          <p:cNvSpPr/>
          <p:nvPr/>
        </p:nvSpPr>
        <p:spPr>
          <a:xfrm>
            <a:off x="1255084" y="6287476"/>
            <a:ext cx="128132" cy="128132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2"/>
          <p:cNvSpPr/>
          <p:nvPr/>
        </p:nvSpPr>
        <p:spPr>
          <a:xfrm>
            <a:off x="1093358" y="6614058"/>
            <a:ext cx="69523" cy="69523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2"/>
          <p:cNvSpPr/>
          <p:nvPr/>
        </p:nvSpPr>
        <p:spPr>
          <a:xfrm>
            <a:off x="229304" y="5810142"/>
            <a:ext cx="128132" cy="128132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2"/>
          <p:cNvSpPr/>
          <p:nvPr/>
        </p:nvSpPr>
        <p:spPr>
          <a:xfrm>
            <a:off x="1440624" y="5971308"/>
            <a:ext cx="69523" cy="69523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2"/>
          <p:cNvSpPr/>
          <p:nvPr/>
        </p:nvSpPr>
        <p:spPr>
          <a:xfrm>
            <a:off x="1677037" y="6290844"/>
            <a:ext cx="46081" cy="46081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2"/>
          <p:cNvSpPr/>
          <p:nvPr/>
        </p:nvSpPr>
        <p:spPr>
          <a:xfrm>
            <a:off x="515746" y="6630082"/>
            <a:ext cx="46081" cy="46081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2"/>
          <p:cNvSpPr/>
          <p:nvPr/>
        </p:nvSpPr>
        <p:spPr>
          <a:xfrm>
            <a:off x="1601592" y="6638346"/>
            <a:ext cx="46081" cy="46081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2"/>
          <p:cNvSpPr/>
          <p:nvPr/>
        </p:nvSpPr>
        <p:spPr>
          <a:xfrm>
            <a:off x="171650" y="6210565"/>
            <a:ext cx="180867" cy="180867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2"/>
          <p:cNvSpPr/>
          <p:nvPr/>
        </p:nvSpPr>
        <p:spPr>
          <a:xfrm>
            <a:off x="9977973" y="487088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2"/>
          <p:cNvSpPr/>
          <p:nvPr/>
        </p:nvSpPr>
        <p:spPr>
          <a:xfrm>
            <a:off x="10082258" y="779952"/>
            <a:ext cx="180867" cy="180867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2"/>
          <p:cNvSpPr/>
          <p:nvPr/>
        </p:nvSpPr>
        <p:spPr>
          <a:xfrm>
            <a:off x="10369330" y="536776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2"/>
          <p:cNvSpPr/>
          <p:nvPr/>
        </p:nvSpPr>
        <p:spPr>
          <a:xfrm>
            <a:off x="9781638" y="851137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2"/>
          <p:cNvSpPr/>
          <p:nvPr/>
        </p:nvSpPr>
        <p:spPr>
          <a:xfrm>
            <a:off x="9783748" y="1172123"/>
            <a:ext cx="266769" cy="266769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2"/>
          <p:cNvSpPr/>
          <p:nvPr/>
        </p:nvSpPr>
        <p:spPr>
          <a:xfrm>
            <a:off x="10359966" y="1226178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2"/>
          <p:cNvSpPr/>
          <p:nvPr/>
        </p:nvSpPr>
        <p:spPr>
          <a:xfrm>
            <a:off x="10198240" y="1552760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2"/>
          <p:cNvSpPr/>
          <p:nvPr/>
        </p:nvSpPr>
        <p:spPr>
          <a:xfrm>
            <a:off x="9334186" y="748844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2"/>
          <p:cNvSpPr/>
          <p:nvPr/>
        </p:nvSpPr>
        <p:spPr>
          <a:xfrm>
            <a:off x="10545506" y="910010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2"/>
          <p:cNvSpPr/>
          <p:nvPr/>
        </p:nvSpPr>
        <p:spPr>
          <a:xfrm>
            <a:off x="10781919" y="1229546"/>
            <a:ext cx="46081" cy="46081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2"/>
          <p:cNvSpPr/>
          <p:nvPr/>
        </p:nvSpPr>
        <p:spPr>
          <a:xfrm>
            <a:off x="9620628" y="1568784"/>
            <a:ext cx="46081" cy="46081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2"/>
          <p:cNvSpPr/>
          <p:nvPr/>
        </p:nvSpPr>
        <p:spPr>
          <a:xfrm>
            <a:off x="10706474" y="1577048"/>
            <a:ext cx="46081" cy="46081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2"/>
          <p:cNvSpPr/>
          <p:nvPr/>
        </p:nvSpPr>
        <p:spPr>
          <a:xfrm>
            <a:off x="9217385" y="1295167"/>
            <a:ext cx="180867" cy="180867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2"/>
          <p:cNvSpPr/>
          <p:nvPr/>
        </p:nvSpPr>
        <p:spPr>
          <a:xfrm>
            <a:off x="11327726" y="181881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2"/>
          <p:cNvSpPr/>
          <p:nvPr/>
        </p:nvSpPr>
        <p:spPr>
          <a:xfrm>
            <a:off x="11564139" y="501417"/>
            <a:ext cx="46081" cy="46081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2"/>
          <p:cNvSpPr/>
          <p:nvPr/>
        </p:nvSpPr>
        <p:spPr>
          <a:xfrm>
            <a:off x="11488694" y="848919"/>
            <a:ext cx="46081" cy="46081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2"/>
          <p:cNvSpPr/>
          <p:nvPr/>
        </p:nvSpPr>
        <p:spPr>
          <a:xfrm>
            <a:off x="11918293" y="181208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2"/>
          <p:cNvSpPr/>
          <p:nvPr/>
        </p:nvSpPr>
        <p:spPr>
          <a:xfrm>
            <a:off x="10795286" y="558364"/>
            <a:ext cx="180867" cy="180867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2"/>
          <p:cNvSpPr/>
          <p:nvPr/>
        </p:nvSpPr>
        <p:spPr>
          <a:xfrm>
            <a:off x="10980543" y="292234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2"/>
          <p:cNvSpPr/>
          <p:nvPr/>
        </p:nvSpPr>
        <p:spPr>
          <a:xfrm>
            <a:off x="10661371" y="255378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2"/>
          <p:cNvSpPr/>
          <p:nvPr/>
        </p:nvSpPr>
        <p:spPr>
          <a:xfrm>
            <a:off x="11890984" y="574627"/>
            <a:ext cx="266769" cy="266769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2"/>
          <p:cNvSpPr/>
          <p:nvPr/>
        </p:nvSpPr>
        <p:spPr>
          <a:xfrm>
            <a:off x="11239699" y="630419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2"/>
          <p:cNvSpPr/>
          <p:nvPr/>
        </p:nvSpPr>
        <p:spPr>
          <a:xfrm>
            <a:off x="11077973" y="957001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6" name="Google Shape;456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47650" cy="285750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2"/>
          <p:cNvSpPr txBox="1"/>
          <p:nvPr/>
        </p:nvSpPr>
        <p:spPr>
          <a:xfrm>
            <a:off x="664873" y="485930"/>
            <a:ext cx="10725656" cy="763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215900" lvl="0" indent="0" algn="l" rtl="0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en" sz="5400" b="1" dirty="0">
                <a:solidFill>
                  <a:schemeClr val="tx1"/>
                </a:solidFill>
                <a:latin typeface="Times New Roman" panose="02020603050405020304" pitchFamily="18" charset="0"/>
                <a:ea typeface="Lexend Deca"/>
                <a:cs typeface="Times New Roman" panose="02020603050405020304" pitchFamily="18" charset="0"/>
                <a:sym typeface="Lexend Deca"/>
              </a:rPr>
              <a:t>Bước 3.Ủ men:</a:t>
            </a:r>
            <a:endParaRPr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80B839-8C4E-CB56-BB57-C5A47239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786" y="1432446"/>
            <a:ext cx="5961533" cy="1919419"/>
          </a:xfrm>
        </p:spPr>
        <p:txBody>
          <a:bodyPr>
            <a:no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men gạo vào cối và giã nhuyễn, sau đó lược qua rây vài lần cho nhuyễn mịn.</a:t>
            </a:r>
            <a:b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E55392-2599-1B78-CF7B-72165DBFC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3037" y="3571611"/>
            <a:ext cx="4913041" cy="27044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439A22-6A45-FC40-EE80-B800D2D495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5140" y="623168"/>
            <a:ext cx="4915080" cy="2694595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86DB1096-6A41-84BB-212B-F6D0EEA4844A}"/>
              </a:ext>
            </a:extLst>
          </p:cNvPr>
          <p:cNvSpPr txBox="1">
            <a:spLocks/>
          </p:cNvSpPr>
          <p:nvPr/>
        </p:nvSpPr>
        <p:spPr>
          <a:xfrm>
            <a:off x="576671" y="3126097"/>
            <a:ext cx="5961533" cy="3098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Chuẩn bị 1 chiếc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sau đó lót lá chuối lên. Cho phần cơm rượu lên trên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rắc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men gạo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đều.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 gói kín lá chuối lại.</a:t>
            </a:r>
            <a:b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18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"/>
          <p:cNvSpPr/>
          <p:nvPr/>
        </p:nvSpPr>
        <p:spPr>
          <a:xfrm>
            <a:off x="454300" y="422822"/>
            <a:ext cx="11334900" cy="6019800"/>
          </a:xfrm>
          <a:prstGeom prst="roundRect">
            <a:avLst>
              <a:gd name="adj" fmla="val 7456"/>
            </a:avLst>
          </a:prstGeom>
          <a:solidFill>
            <a:srgbClr val="EEE2C0"/>
          </a:solidFill>
          <a:ln w="38100" cap="flat" cmpd="sng">
            <a:solidFill>
              <a:srgbClr val="F8F5E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9" name="Google Shape;279;p2"/>
          <p:cNvGrpSpPr/>
          <p:nvPr/>
        </p:nvGrpSpPr>
        <p:grpSpPr>
          <a:xfrm>
            <a:off x="501833" y="525451"/>
            <a:ext cx="11329081" cy="6143309"/>
            <a:chOff x="389475" y="404047"/>
            <a:chExt cx="12173953" cy="6392365"/>
          </a:xfrm>
        </p:grpSpPr>
        <p:grpSp>
          <p:nvGrpSpPr>
            <p:cNvPr id="280" name="Google Shape;280;p2"/>
            <p:cNvGrpSpPr/>
            <p:nvPr/>
          </p:nvGrpSpPr>
          <p:grpSpPr>
            <a:xfrm>
              <a:off x="400050" y="409573"/>
              <a:ext cx="6253487" cy="3321180"/>
              <a:chOff x="0" y="0"/>
              <a:chExt cx="12192000" cy="6858000"/>
            </a:xfrm>
          </p:grpSpPr>
          <p:grpSp>
            <p:nvGrpSpPr>
              <p:cNvPr id="281" name="Google Shape;281;p2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282" name="Google Shape;282;p2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83" name="Google Shape;283;p2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84" name="Google Shape;284;p2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85" name="Google Shape;285;p2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86" name="Google Shape;286;p2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87" name="Google Shape;287;p2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88" name="Google Shape;288;p2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89" name="Google Shape;289;p2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0" name="Google Shape;290;p2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1" name="Google Shape;291;p2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2" name="Google Shape;292;p2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3" name="Google Shape;293;p2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4" name="Google Shape;294;p2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5" name="Google Shape;295;p2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6" name="Google Shape;296;p2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7" name="Google Shape;297;p2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8" name="Google Shape;298;p2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9" name="Google Shape;299;p2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00" name="Google Shape;300;p2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01" name="Google Shape;301;p2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02" name="Google Shape;302;p2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303" name="Google Shape;303;p2"/>
                <p:cNvCxnSpPr/>
                <p:nvPr/>
              </p:nvCxnSpPr>
              <p:spPr>
                <a:xfrm rot="10800000">
                  <a:off x="6067425" y="19048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04" name="Google Shape;304;p2"/>
                <p:cNvCxnSpPr/>
                <p:nvPr/>
              </p:nvCxnSpPr>
              <p:spPr>
                <a:xfrm rot="10800000">
                  <a:off x="6067425" y="-571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05" name="Google Shape;305;p2"/>
                <p:cNvCxnSpPr/>
                <p:nvPr/>
              </p:nvCxnSpPr>
              <p:spPr>
                <a:xfrm rot="10800000">
                  <a:off x="6067425" y="-1143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06" name="Google Shape;306;p2"/>
                <p:cNvCxnSpPr/>
                <p:nvPr/>
              </p:nvCxnSpPr>
              <p:spPr>
                <a:xfrm rot="10800000">
                  <a:off x="6067425" y="-1714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07" name="Google Shape;307;p2"/>
                <p:cNvCxnSpPr/>
                <p:nvPr/>
              </p:nvCxnSpPr>
              <p:spPr>
                <a:xfrm rot="10800000">
                  <a:off x="6067425" y="-2286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08" name="Google Shape;308;p2"/>
                <p:cNvCxnSpPr/>
                <p:nvPr/>
              </p:nvCxnSpPr>
              <p:spPr>
                <a:xfrm rot="10800000">
                  <a:off x="6067425" y="-28765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09" name="Google Shape;309;p2"/>
                <p:cNvCxnSpPr/>
                <p:nvPr/>
              </p:nvCxnSpPr>
              <p:spPr>
                <a:xfrm rot="10800000">
                  <a:off x="6067425" y="-34480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10" name="Google Shape;310;p2"/>
                <p:cNvCxnSpPr/>
                <p:nvPr/>
              </p:nvCxnSpPr>
              <p:spPr>
                <a:xfrm rot="10800000">
                  <a:off x="6067425" y="-40386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11" name="Google Shape;311;p2"/>
                <p:cNvCxnSpPr/>
                <p:nvPr/>
              </p:nvCxnSpPr>
              <p:spPr>
                <a:xfrm rot="10800000">
                  <a:off x="6067425" y="-46101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12" name="Google Shape;312;p2"/>
                <p:cNvCxnSpPr/>
                <p:nvPr/>
              </p:nvCxnSpPr>
              <p:spPr>
                <a:xfrm rot="10800000">
                  <a:off x="6067425" y="-52006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13" name="Google Shape;313;p2"/>
                <p:cNvCxnSpPr/>
                <p:nvPr/>
              </p:nvCxnSpPr>
              <p:spPr>
                <a:xfrm rot="10800000">
                  <a:off x="6067425" y="-57721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314" name="Google Shape;314;p2"/>
            <p:cNvGrpSpPr/>
            <p:nvPr/>
          </p:nvGrpSpPr>
          <p:grpSpPr>
            <a:xfrm>
              <a:off x="389475" y="3475232"/>
              <a:ext cx="6253487" cy="3321180"/>
              <a:chOff x="0" y="0"/>
              <a:chExt cx="12192000" cy="6858000"/>
            </a:xfrm>
          </p:grpSpPr>
          <p:grpSp>
            <p:nvGrpSpPr>
              <p:cNvPr id="315" name="Google Shape;315;p2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316" name="Google Shape;316;p2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17" name="Google Shape;317;p2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18" name="Google Shape;318;p2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19" name="Google Shape;319;p2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0" name="Google Shape;320;p2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1" name="Google Shape;321;p2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2" name="Google Shape;322;p2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3" name="Google Shape;323;p2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4" name="Google Shape;324;p2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5" name="Google Shape;325;p2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6" name="Google Shape;326;p2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7" name="Google Shape;327;p2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8" name="Google Shape;328;p2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9" name="Google Shape;329;p2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30" name="Google Shape;330;p2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31" name="Google Shape;331;p2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32" name="Google Shape;332;p2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33" name="Google Shape;333;p2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34" name="Google Shape;334;p2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35" name="Google Shape;335;p2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36" name="Google Shape;336;p2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337" name="Google Shape;337;p2"/>
                <p:cNvCxnSpPr/>
                <p:nvPr/>
              </p:nvCxnSpPr>
              <p:spPr>
                <a:xfrm rot="10800000">
                  <a:off x="6067425" y="19048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38" name="Google Shape;338;p2"/>
                <p:cNvCxnSpPr/>
                <p:nvPr/>
              </p:nvCxnSpPr>
              <p:spPr>
                <a:xfrm rot="10800000">
                  <a:off x="6067425" y="-571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39" name="Google Shape;339;p2"/>
                <p:cNvCxnSpPr/>
                <p:nvPr/>
              </p:nvCxnSpPr>
              <p:spPr>
                <a:xfrm rot="10800000">
                  <a:off x="6067425" y="-1143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40" name="Google Shape;340;p2"/>
                <p:cNvCxnSpPr/>
                <p:nvPr/>
              </p:nvCxnSpPr>
              <p:spPr>
                <a:xfrm rot="10800000">
                  <a:off x="6067425" y="-1714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41" name="Google Shape;341;p2"/>
                <p:cNvCxnSpPr/>
                <p:nvPr/>
              </p:nvCxnSpPr>
              <p:spPr>
                <a:xfrm rot="10800000">
                  <a:off x="6067425" y="-2286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42" name="Google Shape;342;p2"/>
                <p:cNvCxnSpPr/>
                <p:nvPr/>
              </p:nvCxnSpPr>
              <p:spPr>
                <a:xfrm rot="10800000">
                  <a:off x="6067425" y="-28765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43" name="Google Shape;343;p2"/>
                <p:cNvCxnSpPr/>
                <p:nvPr/>
              </p:nvCxnSpPr>
              <p:spPr>
                <a:xfrm rot="10800000">
                  <a:off x="6067425" y="-34480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44" name="Google Shape;344;p2"/>
                <p:cNvCxnSpPr/>
                <p:nvPr/>
              </p:nvCxnSpPr>
              <p:spPr>
                <a:xfrm rot="10800000">
                  <a:off x="6067425" y="-40386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45" name="Google Shape;345;p2"/>
                <p:cNvCxnSpPr/>
                <p:nvPr/>
              </p:nvCxnSpPr>
              <p:spPr>
                <a:xfrm rot="10800000">
                  <a:off x="6067425" y="-46101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46" name="Google Shape;346;p2"/>
                <p:cNvCxnSpPr/>
                <p:nvPr/>
              </p:nvCxnSpPr>
              <p:spPr>
                <a:xfrm rot="10800000">
                  <a:off x="6067425" y="-52006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47" name="Google Shape;347;p2"/>
                <p:cNvCxnSpPr/>
                <p:nvPr/>
              </p:nvCxnSpPr>
              <p:spPr>
                <a:xfrm rot="10800000">
                  <a:off x="6067425" y="-57721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348" name="Google Shape;348;p2"/>
            <p:cNvGrpSpPr/>
            <p:nvPr/>
          </p:nvGrpSpPr>
          <p:grpSpPr>
            <a:xfrm>
              <a:off x="6309941" y="404047"/>
              <a:ext cx="6253487" cy="3321180"/>
              <a:chOff x="0" y="0"/>
              <a:chExt cx="12192000" cy="6858000"/>
            </a:xfrm>
          </p:grpSpPr>
          <p:grpSp>
            <p:nvGrpSpPr>
              <p:cNvPr id="349" name="Google Shape;349;p2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350" name="Google Shape;350;p2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1" name="Google Shape;351;p2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2" name="Google Shape;352;p2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3" name="Google Shape;353;p2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4" name="Google Shape;354;p2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5" name="Google Shape;355;p2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6" name="Google Shape;356;p2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7" name="Google Shape;357;p2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8" name="Google Shape;358;p2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9" name="Google Shape;359;p2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0" name="Google Shape;360;p2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1" name="Google Shape;361;p2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2" name="Google Shape;362;p2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3" name="Google Shape;363;p2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4" name="Google Shape;364;p2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5" name="Google Shape;365;p2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6" name="Google Shape;366;p2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7" name="Google Shape;367;p2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8" name="Google Shape;368;p2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9" name="Google Shape;369;p2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70" name="Google Shape;370;p2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371" name="Google Shape;371;p2"/>
                <p:cNvCxnSpPr/>
                <p:nvPr/>
              </p:nvCxnSpPr>
              <p:spPr>
                <a:xfrm rot="10800000">
                  <a:off x="6067425" y="19048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72" name="Google Shape;372;p2"/>
                <p:cNvCxnSpPr/>
                <p:nvPr/>
              </p:nvCxnSpPr>
              <p:spPr>
                <a:xfrm rot="10800000">
                  <a:off x="6067425" y="-571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73" name="Google Shape;373;p2"/>
                <p:cNvCxnSpPr/>
                <p:nvPr/>
              </p:nvCxnSpPr>
              <p:spPr>
                <a:xfrm rot="10800000">
                  <a:off x="6067425" y="-1143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74" name="Google Shape;374;p2"/>
                <p:cNvCxnSpPr/>
                <p:nvPr/>
              </p:nvCxnSpPr>
              <p:spPr>
                <a:xfrm rot="10800000">
                  <a:off x="6067425" y="-1714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75" name="Google Shape;375;p2"/>
                <p:cNvCxnSpPr/>
                <p:nvPr/>
              </p:nvCxnSpPr>
              <p:spPr>
                <a:xfrm rot="10800000">
                  <a:off x="6067425" y="-2286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76" name="Google Shape;376;p2"/>
                <p:cNvCxnSpPr/>
                <p:nvPr/>
              </p:nvCxnSpPr>
              <p:spPr>
                <a:xfrm rot="10800000">
                  <a:off x="6067425" y="-28765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77" name="Google Shape;377;p2"/>
                <p:cNvCxnSpPr/>
                <p:nvPr/>
              </p:nvCxnSpPr>
              <p:spPr>
                <a:xfrm rot="10800000">
                  <a:off x="6067425" y="-34480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78" name="Google Shape;378;p2"/>
                <p:cNvCxnSpPr/>
                <p:nvPr/>
              </p:nvCxnSpPr>
              <p:spPr>
                <a:xfrm rot="10800000">
                  <a:off x="6067425" y="-40386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79" name="Google Shape;379;p2"/>
                <p:cNvCxnSpPr/>
                <p:nvPr/>
              </p:nvCxnSpPr>
              <p:spPr>
                <a:xfrm rot="10800000">
                  <a:off x="6067425" y="-46101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0" name="Google Shape;380;p2"/>
                <p:cNvCxnSpPr/>
                <p:nvPr/>
              </p:nvCxnSpPr>
              <p:spPr>
                <a:xfrm rot="10800000">
                  <a:off x="6067425" y="-52006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1" name="Google Shape;381;p2"/>
                <p:cNvCxnSpPr/>
                <p:nvPr/>
              </p:nvCxnSpPr>
              <p:spPr>
                <a:xfrm rot="10800000">
                  <a:off x="6067425" y="-57721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382" name="Google Shape;382;p2"/>
            <p:cNvGrpSpPr/>
            <p:nvPr/>
          </p:nvGrpSpPr>
          <p:grpSpPr>
            <a:xfrm>
              <a:off x="6299366" y="3469706"/>
              <a:ext cx="6253487" cy="3321180"/>
              <a:chOff x="0" y="0"/>
              <a:chExt cx="12192000" cy="6858000"/>
            </a:xfrm>
          </p:grpSpPr>
          <p:grpSp>
            <p:nvGrpSpPr>
              <p:cNvPr id="383" name="Google Shape;383;p2"/>
              <p:cNvGrpSpPr/>
              <p:nvPr/>
            </p:nvGrpSpPr>
            <p:grpSpPr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384" name="Google Shape;384;p2"/>
                <p:cNvCxnSpPr/>
                <p:nvPr/>
              </p:nvCxnSpPr>
              <p:spPr>
                <a:xfrm>
                  <a:off x="5905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5" name="Google Shape;385;p2"/>
                <p:cNvCxnSpPr/>
                <p:nvPr/>
              </p:nvCxnSpPr>
              <p:spPr>
                <a:xfrm>
                  <a:off x="11620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6" name="Google Shape;386;p2"/>
                <p:cNvCxnSpPr/>
                <p:nvPr/>
              </p:nvCxnSpPr>
              <p:spPr>
                <a:xfrm>
                  <a:off x="1752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7" name="Google Shape;387;p2"/>
                <p:cNvCxnSpPr/>
                <p:nvPr/>
              </p:nvCxnSpPr>
              <p:spPr>
                <a:xfrm>
                  <a:off x="2324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8" name="Google Shape;388;p2"/>
                <p:cNvCxnSpPr/>
                <p:nvPr/>
              </p:nvCxnSpPr>
              <p:spPr>
                <a:xfrm>
                  <a:off x="2895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9" name="Google Shape;389;p2"/>
                <p:cNvCxnSpPr/>
                <p:nvPr/>
              </p:nvCxnSpPr>
              <p:spPr>
                <a:xfrm>
                  <a:off x="3467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0" name="Google Shape;390;p2"/>
                <p:cNvCxnSpPr/>
                <p:nvPr/>
              </p:nvCxnSpPr>
              <p:spPr>
                <a:xfrm>
                  <a:off x="4057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1" name="Google Shape;391;p2"/>
                <p:cNvCxnSpPr/>
                <p:nvPr/>
              </p:nvCxnSpPr>
              <p:spPr>
                <a:xfrm>
                  <a:off x="4629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2" name="Google Shape;392;p2"/>
                <p:cNvCxnSpPr/>
                <p:nvPr/>
              </p:nvCxnSpPr>
              <p:spPr>
                <a:xfrm>
                  <a:off x="51816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3" name="Google Shape;393;p2"/>
                <p:cNvCxnSpPr/>
                <p:nvPr/>
              </p:nvCxnSpPr>
              <p:spPr>
                <a:xfrm>
                  <a:off x="57531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4" name="Google Shape;394;p2"/>
                <p:cNvCxnSpPr/>
                <p:nvPr/>
              </p:nvCxnSpPr>
              <p:spPr>
                <a:xfrm>
                  <a:off x="6343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5" name="Google Shape;395;p2"/>
                <p:cNvCxnSpPr/>
                <p:nvPr/>
              </p:nvCxnSpPr>
              <p:spPr>
                <a:xfrm>
                  <a:off x="6915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6" name="Google Shape;396;p2"/>
                <p:cNvCxnSpPr/>
                <p:nvPr/>
              </p:nvCxnSpPr>
              <p:spPr>
                <a:xfrm>
                  <a:off x="74866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7" name="Google Shape;397;p2"/>
                <p:cNvCxnSpPr/>
                <p:nvPr/>
              </p:nvCxnSpPr>
              <p:spPr>
                <a:xfrm>
                  <a:off x="80581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8" name="Google Shape;398;p2"/>
                <p:cNvCxnSpPr/>
                <p:nvPr/>
              </p:nvCxnSpPr>
              <p:spPr>
                <a:xfrm>
                  <a:off x="86487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9" name="Google Shape;399;p2"/>
                <p:cNvCxnSpPr/>
                <p:nvPr/>
              </p:nvCxnSpPr>
              <p:spPr>
                <a:xfrm>
                  <a:off x="92202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0" name="Google Shape;400;p2"/>
                <p:cNvCxnSpPr/>
                <p:nvPr/>
              </p:nvCxnSpPr>
              <p:spPr>
                <a:xfrm>
                  <a:off x="98107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1" name="Google Shape;401;p2"/>
                <p:cNvCxnSpPr/>
                <p:nvPr/>
              </p:nvCxnSpPr>
              <p:spPr>
                <a:xfrm>
                  <a:off x="1038225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2" name="Google Shape;402;p2"/>
                <p:cNvCxnSpPr/>
                <p:nvPr/>
              </p:nvCxnSpPr>
              <p:spPr>
                <a:xfrm>
                  <a:off x="109728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3" name="Google Shape;403;p2"/>
                <p:cNvCxnSpPr/>
                <p:nvPr/>
              </p:nvCxnSpPr>
              <p:spPr>
                <a:xfrm>
                  <a:off x="11544300" y="0"/>
                  <a:ext cx="0" cy="68580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04" name="Google Shape;404;p2"/>
              <p:cNvGrpSpPr/>
              <p:nvPr/>
            </p:nvGrpSpPr>
            <p:grpSpPr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405" name="Google Shape;405;p2"/>
                <p:cNvCxnSpPr/>
                <p:nvPr/>
              </p:nvCxnSpPr>
              <p:spPr>
                <a:xfrm rot="10800000">
                  <a:off x="6067425" y="19048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6" name="Google Shape;406;p2"/>
                <p:cNvCxnSpPr/>
                <p:nvPr/>
              </p:nvCxnSpPr>
              <p:spPr>
                <a:xfrm rot="10800000">
                  <a:off x="6067425" y="-571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7" name="Google Shape;407;p2"/>
                <p:cNvCxnSpPr/>
                <p:nvPr/>
              </p:nvCxnSpPr>
              <p:spPr>
                <a:xfrm rot="10800000">
                  <a:off x="6067425" y="-1143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8" name="Google Shape;408;p2"/>
                <p:cNvCxnSpPr/>
                <p:nvPr/>
              </p:nvCxnSpPr>
              <p:spPr>
                <a:xfrm rot="10800000">
                  <a:off x="6067425" y="-17145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9" name="Google Shape;409;p2"/>
                <p:cNvCxnSpPr/>
                <p:nvPr/>
              </p:nvCxnSpPr>
              <p:spPr>
                <a:xfrm rot="10800000">
                  <a:off x="6067425" y="-22860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10" name="Google Shape;410;p2"/>
                <p:cNvCxnSpPr/>
                <p:nvPr/>
              </p:nvCxnSpPr>
              <p:spPr>
                <a:xfrm rot="10800000">
                  <a:off x="6067425" y="-28765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11" name="Google Shape;411;p2"/>
                <p:cNvCxnSpPr/>
                <p:nvPr/>
              </p:nvCxnSpPr>
              <p:spPr>
                <a:xfrm rot="10800000">
                  <a:off x="6067425" y="-34480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12" name="Google Shape;412;p2"/>
                <p:cNvCxnSpPr/>
                <p:nvPr/>
              </p:nvCxnSpPr>
              <p:spPr>
                <a:xfrm rot="10800000">
                  <a:off x="6067425" y="-40386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13" name="Google Shape;413;p2"/>
                <p:cNvCxnSpPr/>
                <p:nvPr/>
              </p:nvCxnSpPr>
              <p:spPr>
                <a:xfrm rot="10800000">
                  <a:off x="6067425" y="-461010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14" name="Google Shape;414;p2"/>
                <p:cNvCxnSpPr/>
                <p:nvPr/>
              </p:nvCxnSpPr>
              <p:spPr>
                <a:xfrm rot="10800000">
                  <a:off x="6067425" y="-52006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15" name="Google Shape;415;p2"/>
                <p:cNvCxnSpPr/>
                <p:nvPr/>
              </p:nvCxnSpPr>
              <p:spPr>
                <a:xfrm rot="10800000">
                  <a:off x="6067425" y="-5772152"/>
                  <a:ext cx="0" cy="1270635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8F5EC">
                      <a:alpha val="48627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</p:grpSp>
      </p:grpSp>
      <p:sp>
        <p:nvSpPr>
          <p:cNvPr id="419" name="Google Shape;419;p2"/>
          <p:cNvSpPr/>
          <p:nvPr/>
        </p:nvSpPr>
        <p:spPr>
          <a:xfrm>
            <a:off x="873091" y="5548386"/>
            <a:ext cx="128132" cy="128132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2"/>
          <p:cNvSpPr/>
          <p:nvPr/>
        </p:nvSpPr>
        <p:spPr>
          <a:xfrm>
            <a:off x="977376" y="5841250"/>
            <a:ext cx="180867" cy="180867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2"/>
          <p:cNvSpPr/>
          <p:nvPr/>
        </p:nvSpPr>
        <p:spPr>
          <a:xfrm>
            <a:off x="1264448" y="5598074"/>
            <a:ext cx="128132" cy="128132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2"/>
          <p:cNvSpPr/>
          <p:nvPr/>
        </p:nvSpPr>
        <p:spPr>
          <a:xfrm>
            <a:off x="676756" y="5912435"/>
            <a:ext cx="69523" cy="69523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2"/>
          <p:cNvSpPr/>
          <p:nvPr/>
        </p:nvSpPr>
        <p:spPr>
          <a:xfrm>
            <a:off x="678866" y="6233421"/>
            <a:ext cx="266769" cy="266769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2"/>
          <p:cNvSpPr/>
          <p:nvPr/>
        </p:nvSpPr>
        <p:spPr>
          <a:xfrm>
            <a:off x="1255084" y="6287476"/>
            <a:ext cx="128132" cy="128132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2"/>
          <p:cNvSpPr/>
          <p:nvPr/>
        </p:nvSpPr>
        <p:spPr>
          <a:xfrm>
            <a:off x="1093358" y="6614058"/>
            <a:ext cx="69523" cy="69523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2"/>
          <p:cNvSpPr/>
          <p:nvPr/>
        </p:nvSpPr>
        <p:spPr>
          <a:xfrm>
            <a:off x="229304" y="5810142"/>
            <a:ext cx="128132" cy="128132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2"/>
          <p:cNvSpPr/>
          <p:nvPr/>
        </p:nvSpPr>
        <p:spPr>
          <a:xfrm>
            <a:off x="1440624" y="5971308"/>
            <a:ext cx="69523" cy="69523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2"/>
          <p:cNvSpPr/>
          <p:nvPr/>
        </p:nvSpPr>
        <p:spPr>
          <a:xfrm>
            <a:off x="1677037" y="6290844"/>
            <a:ext cx="46081" cy="46081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2"/>
          <p:cNvSpPr/>
          <p:nvPr/>
        </p:nvSpPr>
        <p:spPr>
          <a:xfrm>
            <a:off x="515746" y="6630082"/>
            <a:ext cx="46081" cy="46081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2"/>
          <p:cNvSpPr/>
          <p:nvPr/>
        </p:nvSpPr>
        <p:spPr>
          <a:xfrm>
            <a:off x="1601592" y="6638346"/>
            <a:ext cx="46081" cy="46081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2"/>
          <p:cNvSpPr/>
          <p:nvPr/>
        </p:nvSpPr>
        <p:spPr>
          <a:xfrm>
            <a:off x="171650" y="6210565"/>
            <a:ext cx="180867" cy="180867"/>
          </a:xfrm>
          <a:prstGeom prst="ellipse">
            <a:avLst/>
          </a:prstGeom>
          <a:solidFill>
            <a:srgbClr val="BD8357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2"/>
          <p:cNvSpPr/>
          <p:nvPr/>
        </p:nvSpPr>
        <p:spPr>
          <a:xfrm>
            <a:off x="9977973" y="487088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2"/>
          <p:cNvSpPr/>
          <p:nvPr/>
        </p:nvSpPr>
        <p:spPr>
          <a:xfrm>
            <a:off x="10082258" y="779952"/>
            <a:ext cx="180867" cy="180867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2"/>
          <p:cNvSpPr/>
          <p:nvPr/>
        </p:nvSpPr>
        <p:spPr>
          <a:xfrm>
            <a:off x="10369330" y="536776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2"/>
          <p:cNvSpPr/>
          <p:nvPr/>
        </p:nvSpPr>
        <p:spPr>
          <a:xfrm>
            <a:off x="9781638" y="851137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2"/>
          <p:cNvSpPr/>
          <p:nvPr/>
        </p:nvSpPr>
        <p:spPr>
          <a:xfrm>
            <a:off x="9783748" y="1172123"/>
            <a:ext cx="266769" cy="266769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2"/>
          <p:cNvSpPr/>
          <p:nvPr/>
        </p:nvSpPr>
        <p:spPr>
          <a:xfrm>
            <a:off x="10359966" y="1226178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2"/>
          <p:cNvSpPr/>
          <p:nvPr/>
        </p:nvSpPr>
        <p:spPr>
          <a:xfrm>
            <a:off x="10198240" y="1552760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2"/>
          <p:cNvSpPr/>
          <p:nvPr/>
        </p:nvSpPr>
        <p:spPr>
          <a:xfrm>
            <a:off x="9334186" y="748844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2"/>
          <p:cNvSpPr/>
          <p:nvPr/>
        </p:nvSpPr>
        <p:spPr>
          <a:xfrm>
            <a:off x="10545506" y="910010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2"/>
          <p:cNvSpPr/>
          <p:nvPr/>
        </p:nvSpPr>
        <p:spPr>
          <a:xfrm>
            <a:off x="10781919" y="1229546"/>
            <a:ext cx="46081" cy="46081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2"/>
          <p:cNvSpPr/>
          <p:nvPr/>
        </p:nvSpPr>
        <p:spPr>
          <a:xfrm>
            <a:off x="9620628" y="1568784"/>
            <a:ext cx="46081" cy="46081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2"/>
          <p:cNvSpPr/>
          <p:nvPr/>
        </p:nvSpPr>
        <p:spPr>
          <a:xfrm>
            <a:off x="10706474" y="1577048"/>
            <a:ext cx="46081" cy="46081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2"/>
          <p:cNvSpPr/>
          <p:nvPr/>
        </p:nvSpPr>
        <p:spPr>
          <a:xfrm>
            <a:off x="9217385" y="1295167"/>
            <a:ext cx="180867" cy="180867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2"/>
          <p:cNvSpPr/>
          <p:nvPr/>
        </p:nvSpPr>
        <p:spPr>
          <a:xfrm>
            <a:off x="11327726" y="181881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2"/>
          <p:cNvSpPr/>
          <p:nvPr/>
        </p:nvSpPr>
        <p:spPr>
          <a:xfrm>
            <a:off x="11564139" y="501417"/>
            <a:ext cx="46081" cy="46081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2"/>
          <p:cNvSpPr/>
          <p:nvPr/>
        </p:nvSpPr>
        <p:spPr>
          <a:xfrm>
            <a:off x="11488694" y="848919"/>
            <a:ext cx="46081" cy="46081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2"/>
          <p:cNvSpPr/>
          <p:nvPr/>
        </p:nvSpPr>
        <p:spPr>
          <a:xfrm>
            <a:off x="11918293" y="181208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2"/>
          <p:cNvSpPr/>
          <p:nvPr/>
        </p:nvSpPr>
        <p:spPr>
          <a:xfrm>
            <a:off x="10795286" y="558364"/>
            <a:ext cx="180867" cy="180867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2"/>
          <p:cNvSpPr/>
          <p:nvPr/>
        </p:nvSpPr>
        <p:spPr>
          <a:xfrm>
            <a:off x="10980543" y="292234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2"/>
          <p:cNvSpPr/>
          <p:nvPr/>
        </p:nvSpPr>
        <p:spPr>
          <a:xfrm>
            <a:off x="10661371" y="255378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2"/>
          <p:cNvSpPr/>
          <p:nvPr/>
        </p:nvSpPr>
        <p:spPr>
          <a:xfrm>
            <a:off x="11890984" y="574627"/>
            <a:ext cx="266769" cy="266769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2"/>
          <p:cNvSpPr/>
          <p:nvPr/>
        </p:nvSpPr>
        <p:spPr>
          <a:xfrm>
            <a:off x="11239699" y="630419"/>
            <a:ext cx="128132" cy="128132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2"/>
          <p:cNvSpPr/>
          <p:nvPr/>
        </p:nvSpPr>
        <p:spPr>
          <a:xfrm>
            <a:off x="11077973" y="957001"/>
            <a:ext cx="69523" cy="69523"/>
          </a:xfrm>
          <a:prstGeom prst="ellipse">
            <a:avLst/>
          </a:prstGeom>
          <a:solidFill>
            <a:srgbClr val="BD835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6" name="Google Shape;456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47650" cy="2857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F6B0E4-46E3-5285-8F63-9D816A9A9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648625" cy="1007279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4.KẾT QUẢ: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D3C655B-72AE-B1C7-7C3B-FA5E533189BC}"/>
              </a:ext>
            </a:extLst>
          </p:cNvPr>
          <p:cNvSpPr txBox="1">
            <a:spLocks/>
          </p:cNvSpPr>
          <p:nvPr/>
        </p:nvSpPr>
        <p:spPr>
          <a:xfrm>
            <a:off x="668125" y="1155564"/>
            <a:ext cx="6146454" cy="480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Cơm rượu nếp cẩm thành phẩm có màu sắc đẹp mắt, vị chua chua, và cay ngọt, khi ăn sẽ cảm nhận được độ mềm dẻo rất cuốn hút.</a:t>
            </a:r>
          </a:p>
          <a:p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có thể dùng cơm rượu để ăn với sữa chua hay xôi vò đều ngon.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02BD49-C682-ECDB-D7DF-8184E64228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9428" y="545329"/>
            <a:ext cx="4643627" cy="30307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1507C9-6DF5-9C4D-FFF7-91766AD64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6867" y="3685372"/>
            <a:ext cx="4643627" cy="258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1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472</Words>
  <Application>Microsoft Office PowerPoint</Application>
  <PresentationFormat>Widescreen</PresentationFormat>
  <Paragraphs>58</Paragraphs>
  <Slides>14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.VnTeknicalH</vt:lpstr>
      <vt:lpstr>Arial</vt:lpstr>
      <vt:lpstr>Calibri</vt:lpstr>
      <vt:lpstr>Calibri Light</vt:lpstr>
      <vt:lpstr>Cobe-HeavyItalic</vt:lpstr>
      <vt:lpstr>Times New Roman</vt:lpstr>
      <vt:lpstr>Office Theme</vt:lpstr>
      <vt:lpstr>1_Office Theme</vt:lpstr>
      <vt:lpstr>PowerPoint Presentation</vt:lpstr>
      <vt:lpstr>Trần Linh Chi</vt:lpstr>
      <vt:lpstr>II.Nội dung:</vt:lpstr>
      <vt:lpstr>1.NGUYÊN LIỆU:</vt:lpstr>
      <vt:lpstr>-Nồi cơm điện    -Mâm -Thau, Chậu    -Hộp nhựa -Rá  </vt:lpstr>
      <vt:lpstr>3.CÁC BƯỚC TIẾN HÀNH:</vt:lpstr>
      <vt:lpstr>- Khi cơm chín, cho toàn bộ cơm ra ngoài, trải đều cho cơm mau nguội. </vt:lpstr>
      <vt:lpstr>- Cho men gạo vào cối và giã nhuyễn, sau đó lược qua rây vài lần cho nhuyễn mịn. </vt:lpstr>
      <vt:lpstr>4.KẾT QUẢ: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Tiara</dc:creator>
  <cp:lastModifiedBy>Administrator</cp:lastModifiedBy>
  <cp:revision>9</cp:revision>
  <dcterms:created xsi:type="dcterms:W3CDTF">2020-12-31T07:58:01Z</dcterms:created>
  <dcterms:modified xsi:type="dcterms:W3CDTF">2024-03-18T13:39:08Z</dcterms:modified>
</cp:coreProperties>
</file>